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88" r:id="rId5"/>
  </p:sldMasterIdLst>
  <p:notesMasterIdLst>
    <p:notesMasterId r:id="rId15"/>
  </p:notesMasterIdLst>
  <p:handoutMasterIdLst>
    <p:handoutMasterId r:id="rId16"/>
  </p:handoutMasterIdLst>
  <p:sldIdLst>
    <p:sldId id="313" r:id="rId6"/>
    <p:sldId id="314" r:id="rId7"/>
    <p:sldId id="315" r:id="rId8"/>
    <p:sldId id="318" r:id="rId9"/>
    <p:sldId id="319" r:id="rId10"/>
    <p:sldId id="320" r:id="rId11"/>
    <p:sldId id="321" r:id="rId12"/>
    <p:sldId id="316" r:id="rId13"/>
    <p:sldId id="322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5CACD-3556-4912-8AA2-65B169A5E1B8}" v="8" dt="2024-10-14T12:22:58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1"/>
    <p:restoredTop sz="94692"/>
  </p:normalViewPr>
  <p:slideViewPr>
    <p:cSldViewPr snapToGrid="0" snapToObjects="1">
      <p:cViewPr varScale="1">
        <p:scale>
          <a:sx n="78" d="100"/>
          <a:sy n="78" d="100"/>
        </p:scale>
        <p:origin x="8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da Ciotti" userId="c33c9e41-cb21-4678-9a75-6931caadc395" providerId="ADAL" clId="{16E5BE45-F1EA-476F-9E80-AEB65B894260}"/>
    <pc:docChg chg="custSel addSld modSld">
      <pc:chgData name="Vanda Ciotti" userId="c33c9e41-cb21-4678-9a75-6931caadc395" providerId="ADAL" clId="{16E5BE45-F1EA-476F-9E80-AEB65B894260}" dt="2022-06-20T14:23:17.104" v="15" actId="207"/>
      <pc:docMkLst>
        <pc:docMk/>
      </pc:docMkLst>
      <pc:sldChg chg="addSp modSp new mod">
        <pc:chgData name="Vanda Ciotti" userId="c33c9e41-cb21-4678-9a75-6931caadc395" providerId="ADAL" clId="{16E5BE45-F1EA-476F-9E80-AEB65B894260}" dt="2022-06-20T14:23:17.104" v="15" actId="207"/>
        <pc:sldMkLst>
          <pc:docMk/>
          <pc:sldMk cId="2594048794" sldId="322"/>
        </pc:sldMkLst>
        <pc:spChg chg="add mod">
          <ac:chgData name="Vanda Ciotti" userId="c33c9e41-cb21-4678-9a75-6931caadc395" providerId="ADAL" clId="{16E5BE45-F1EA-476F-9E80-AEB65B894260}" dt="2022-06-20T14:23:17.104" v="15" actId="207"/>
          <ac:spMkLst>
            <pc:docMk/>
            <pc:sldMk cId="2594048794" sldId="322"/>
            <ac:spMk id="3" creationId="{C7D70BE7-E222-5F8E-EC3F-849600FC9409}"/>
          </ac:spMkLst>
        </pc:spChg>
      </pc:sldChg>
    </pc:docChg>
  </pc:docChgLst>
  <pc:docChgLst>
    <pc:chgData name="Vanda Ciotti" userId="S::vanda.ciotti@zerowasteswitzerland.ch::c33c9e41-cb21-4678-9a75-6931caadc395" providerId="AD" clId="Web-{B455CACD-3556-4912-8AA2-65B169A5E1B8}"/>
    <pc:docChg chg="delSld modSld">
      <pc:chgData name="Vanda Ciotti" userId="S::vanda.ciotti@zerowasteswitzerland.ch::c33c9e41-cb21-4678-9a75-6931caadc395" providerId="AD" clId="Web-{B455CACD-3556-4912-8AA2-65B169A5E1B8}" dt="2024-10-14T12:22:58.937" v="7"/>
      <pc:docMkLst>
        <pc:docMk/>
      </pc:docMkLst>
      <pc:sldChg chg="del">
        <pc:chgData name="Vanda Ciotti" userId="S::vanda.ciotti@zerowasteswitzerland.ch::c33c9e41-cb21-4678-9a75-6931caadc395" providerId="AD" clId="Web-{B455CACD-3556-4912-8AA2-65B169A5E1B8}" dt="2024-10-14T12:22:58.937" v="7"/>
        <pc:sldMkLst>
          <pc:docMk/>
          <pc:sldMk cId="1946576508" sldId="305"/>
        </pc:sldMkLst>
      </pc:sldChg>
      <pc:sldChg chg="del">
        <pc:chgData name="Vanda Ciotti" userId="S::vanda.ciotti@zerowasteswitzerland.ch::c33c9e41-cb21-4678-9a75-6931caadc395" providerId="AD" clId="Web-{B455CACD-3556-4912-8AA2-65B169A5E1B8}" dt="2024-10-14T12:22:57.422" v="6"/>
        <pc:sldMkLst>
          <pc:docMk/>
          <pc:sldMk cId="3508480984" sldId="312"/>
        </pc:sldMkLst>
      </pc:sldChg>
      <pc:sldChg chg="addSp modSp">
        <pc:chgData name="Vanda Ciotti" userId="S::vanda.ciotti@zerowasteswitzerland.ch::c33c9e41-cb21-4678-9a75-6931caadc395" providerId="AD" clId="Web-{B455CACD-3556-4912-8AA2-65B169A5E1B8}" dt="2024-10-14T12:22:51.422" v="5" actId="1076"/>
        <pc:sldMkLst>
          <pc:docMk/>
          <pc:sldMk cId="81596657" sldId="313"/>
        </pc:sldMkLst>
        <pc:spChg chg="add mod">
          <ac:chgData name="Vanda Ciotti" userId="S::vanda.ciotti@zerowasteswitzerland.ch::c33c9e41-cb21-4678-9a75-6931caadc395" providerId="AD" clId="Web-{B455CACD-3556-4912-8AA2-65B169A5E1B8}" dt="2024-10-14T12:22:51.422" v="5" actId="1076"/>
          <ac:spMkLst>
            <pc:docMk/>
            <pc:sldMk cId="81596657" sldId="313"/>
            <ac:spMk id="3" creationId="{63049E8D-9010-9D59-F8C8-F64BC1363375}"/>
          </ac:spMkLst>
        </pc:spChg>
        <pc:picChg chg="mod">
          <ac:chgData name="Vanda Ciotti" userId="S::vanda.ciotti@zerowasteswitzerland.ch::c33c9e41-cb21-4678-9a75-6931caadc395" providerId="AD" clId="Web-{B455CACD-3556-4912-8AA2-65B169A5E1B8}" dt="2024-10-14T12:22:35.374" v="2" actId="1076"/>
          <ac:picMkLst>
            <pc:docMk/>
            <pc:sldMk cId="81596657" sldId="313"/>
            <ac:picMk id="6" creationId="{8938BF8F-E9E0-0AA7-869C-B9DC55018D83}"/>
          </ac:picMkLst>
        </pc:picChg>
      </pc:sldChg>
    </pc:docChg>
  </pc:docChgLst>
  <pc:docChgLst>
    <pc:chgData name="Natalie Bino" userId="0beb9457-a1b8-437d-9762-76eb2be7ada1" providerId="ADAL" clId="{184FEBA4-45E0-F645-9970-499915590437}"/>
    <pc:docChg chg="undo custSel modSld delMainMaster">
      <pc:chgData name="Natalie Bino" userId="0beb9457-a1b8-437d-9762-76eb2be7ada1" providerId="ADAL" clId="{184FEBA4-45E0-F645-9970-499915590437}" dt="2022-06-24T19:32:17.370" v="516" actId="12"/>
      <pc:docMkLst>
        <pc:docMk/>
      </pc:docMkLst>
      <pc:sldChg chg="addSp delSp modSp mod setBg modClrScheme delDesignElem chgLayout">
        <pc:chgData name="Natalie Bino" userId="0beb9457-a1b8-437d-9762-76eb2be7ada1" providerId="ADAL" clId="{184FEBA4-45E0-F645-9970-499915590437}" dt="2022-06-24T19:10:38.582" v="23"/>
        <pc:sldMkLst>
          <pc:docMk/>
          <pc:sldMk cId="1946576508" sldId="305"/>
        </pc:sldMkLst>
        <pc:spChg chg="mod ord">
          <ac:chgData name="Natalie Bino" userId="0beb9457-a1b8-437d-9762-76eb2be7ada1" providerId="ADAL" clId="{184FEBA4-45E0-F645-9970-499915590437}" dt="2022-06-24T19:10:12.709" v="18" actId="26606"/>
          <ac:spMkLst>
            <pc:docMk/>
            <pc:sldMk cId="1946576508" sldId="305"/>
            <ac:spMk id="2" creationId="{0D1F047C-C727-42A7-85C5-68C5AA1B1A93}"/>
          </ac:spMkLst>
        </pc:spChg>
        <pc:spChg chg="add del mod ord">
          <ac:chgData name="Natalie Bino" userId="0beb9457-a1b8-437d-9762-76eb2be7ada1" providerId="ADAL" clId="{184FEBA4-45E0-F645-9970-499915590437}" dt="2022-06-24T19:10:03.101" v="16" actId="700"/>
          <ac:spMkLst>
            <pc:docMk/>
            <pc:sldMk cId="1946576508" sldId="305"/>
            <ac:spMk id="3" creationId="{AB123ACA-D073-1D56-5442-065D0C382A7A}"/>
          </ac:spMkLst>
        </pc:spChg>
        <pc:spChg chg="add del mod ord">
          <ac:chgData name="Natalie Bino" userId="0beb9457-a1b8-437d-9762-76eb2be7ada1" providerId="ADAL" clId="{184FEBA4-45E0-F645-9970-499915590437}" dt="2022-06-24T19:10:03.101" v="16" actId="700"/>
          <ac:spMkLst>
            <pc:docMk/>
            <pc:sldMk cId="1946576508" sldId="305"/>
            <ac:spMk id="4" creationId="{6A08769D-4FA8-89BE-331E-07FC3945C8C7}"/>
          </ac:spMkLst>
        </pc:spChg>
        <pc:spChg chg="add del mod ord">
          <ac:chgData name="Natalie Bino" userId="0beb9457-a1b8-437d-9762-76eb2be7ada1" providerId="ADAL" clId="{184FEBA4-45E0-F645-9970-499915590437}" dt="2022-06-24T19:10:12.709" v="18" actId="26606"/>
          <ac:spMkLst>
            <pc:docMk/>
            <pc:sldMk cId="1946576508" sldId="305"/>
            <ac:spMk id="5" creationId="{1821055D-DC02-61AF-09AA-B134CFB50CC0}"/>
          </ac:spMkLst>
        </pc:spChg>
        <pc:spChg chg="del">
          <ac:chgData name="Natalie Bino" userId="0beb9457-a1b8-437d-9762-76eb2be7ada1" providerId="ADAL" clId="{184FEBA4-45E0-F645-9970-499915590437}" dt="2022-06-24T19:09:50.810" v="10" actId="700"/>
          <ac:spMkLst>
            <pc:docMk/>
            <pc:sldMk cId="1946576508" sldId="305"/>
            <ac:spMk id="83" creationId="{608EAA06-5488-416B-B2B2-E55213011012}"/>
          </ac:spMkLst>
        </pc:spChg>
        <pc:picChg chg="del">
          <ac:chgData name="Natalie Bino" userId="0beb9457-a1b8-437d-9762-76eb2be7ada1" providerId="ADAL" clId="{184FEBA4-45E0-F645-9970-499915590437}" dt="2022-06-24T19:10:08.288" v="17" actId="478"/>
          <ac:picMkLst>
            <pc:docMk/>
            <pc:sldMk cId="1946576508" sldId="305"/>
            <ac:picMk id="6" creationId="{CA05AC74-6838-4CD9-B157-B3BB3E2F5415}"/>
          </ac:picMkLst>
        </pc:picChg>
        <pc:picChg chg="add mod">
          <ac:chgData name="Natalie Bino" userId="0beb9457-a1b8-437d-9762-76eb2be7ada1" providerId="ADAL" clId="{184FEBA4-45E0-F645-9970-499915590437}" dt="2022-06-24T19:10:38.582" v="23"/>
          <ac:picMkLst>
            <pc:docMk/>
            <pc:sldMk cId="1946576508" sldId="305"/>
            <ac:picMk id="7" creationId="{D3D5988F-A832-5013-4FD6-1F9F0BAE9AA8}"/>
          </ac:picMkLst>
        </pc:picChg>
      </pc:sldChg>
      <pc:sldChg chg="addSp delSp modSp mod modClrScheme chgLayout">
        <pc:chgData name="Natalie Bino" userId="0beb9457-a1b8-437d-9762-76eb2be7ada1" providerId="ADAL" clId="{184FEBA4-45E0-F645-9970-499915590437}" dt="2022-06-24T19:16:39.436" v="177" actId="27636"/>
        <pc:sldMkLst>
          <pc:docMk/>
          <pc:sldMk cId="3508480984" sldId="312"/>
        </pc:sldMkLst>
        <pc:spChg chg="mod ord">
          <ac:chgData name="Natalie Bino" userId="0beb9457-a1b8-437d-9762-76eb2be7ada1" providerId="ADAL" clId="{184FEBA4-45E0-F645-9970-499915590437}" dt="2022-06-24T19:16:39.436" v="177" actId="27636"/>
          <ac:spMkLst>
            <pc:docMk/>
            <pc:sldMk cId="3508480984" sldId="312"/>
            <ac:spMk id="2" creationId="{67849D13-DB45-B5FE-77F9-0BEEB9884E78}"/>
          </ac:spMkLst>
        </pc:spChg>
        <pc:spChg chg="add del mod ord">
          <ac:chgData name="Natalie Bino" userId="0beb9457-a1b8-437d-9762-76eb2be7ada1" providerId="ADAL" clId="{184FEBA4-45E0-F645-9970-499915590437}" dt="2022-06-24T19:11:10.944" v="24" actId="700"/>
          <ac:spMkLst>
            <pc:docMk/>
            <pc:sldMk cId="3508480984" sldId="312"/>
            <ac:spMk id="3" creationId="{79085BC2-2284-E5A3-AC76-C5BD92C5A30A}"/>
          </ac:spMkLst>
        </pc:spChg>
        <pc:picChg chg="mod ord">
          <ac:chgData name="Natalie Bino" userId="0beb9457-a1b8-437d-9762-76eb2be7ada1" providerId="ADAL" clId="{184FEBA4-45E0-F645-9970-499915590437}" dt="2022-06-24T19:12:28.477" v="42" actId="14100"/>
          <ac:picMkLst>
            <pc:docMk/>
            <pc:sldMk cId="3508480984" sldId="312"/>
            <ac:picMk id="4" creationId="{814FE46E-9375-CC8A-79AD-F79E764CDB13}"/>
          </ac:picMkLst>
        </pc:picChg>
      </pc:sldChg>
      <pc:sldChg chg="addSp delSp modSp mod modClrScheme chgLayout">
        <pc:chgData name="Natalie Bino" userId="0beb9457-a1b8-437d-9762-76eb2be7ada1" providerId="ADAL" clId="{184FEBA4-45E0-F645-9970-499915590437}" dt="2022-06-24T19:14:57.197" v="126" actId="1076"/>
        <pc:sldMkLst>
          <pc:docMk/>
          <pc:sldMk cId="81596657" sldId="313"/>
        </pc:sldMkLst>
        <pc:spChg chg="mod ord">
          <ac:chgData name="Natalie Bino" userId="0beb9457-a1b8-437d-9762-76eb2be7ada1" providerId="ADAL" clId="{184FEBA4-45E0-F645-9970-499915590437}" dt="2022-06-24T19:14:57.197" v="126" actId="1076"/>
          <ac:spMkLst>
            <pc:docMk/>
            <pc:sldMk cId="81596657" sldId="313"/>
            <ac:spMk id="2" creationId="{5B7560E5-115A-F302-551C-65790210C8F6}"/>
          </ac:spMkLst>
        </pc:spChg>
        <pc:spChg chg="add del mod ord">
          <ac:chgData name="Natalie Bino" userId="0beb9457-a1b8-437d-9762-76eb2be7ada1" providerId="ADAL" clId="{184FEBA4-45E0-F645-9970-499915590437}" dt="2022-06-24T19:13:56.822" v="104" actId="700"/>
          <ac:spMkLst>
            <pc:docMk/>
            <pc:sldMk cId="81596657" sldId="313"/>
            <ac:spMk id="3" creationId="{64EB1D9B-37DF-857F-8B56-90E265CAF507}"/>
          </ac:spMkLst>
        </pc:spChg>
        <pc:spChg chg="add del mod ord">
          <ac:chgData name="Natalie Bino" userId="0beb9457-a1b8-437d-9762-76eb2be7ada1" providerId="ADAL" clId="{184FEBA4-45E0-F645-9970-499915590437}" dt="2022-06-24T19:13:56.822" v="104" actId="700"/>
          <ac:spMkLst>
            <pc:docMk/>
            <pc:sldMk cId="81596657" sldId="313"/>
            <ac:spMk id="4" creationId="{A25D5F82-686A-6F3A-F6C8-3AAA0ABBFC45}"/>
          </ac:spMkLst>
        </pc:spChg>
        <pc:spChg chg="add del mod ord">
          <ac:chgData name="Natalie Bino" userId="0beb9457-a1b8-437d-9762-76eb2be7ada1" providerId="ADAL" clId="{184FEBA4-45E0-F645-9970-499915590437}" dt="2022-06-24T19:14:48.177" v="123" actId="478"/>
          <ac:spMkLst>
            <pc:docMk/>
            <pc:sldMk cId="81596657" sldId="313"/>
            <ac:spMk id="5" creationId="{98217849-CDAE-CBAC-48A1-998ED0EB5570}"/>
          </ac:spMkLst>
        </pc:spChg>
        <pc:picChg chg="mod">
          <ac:chgData name="Natalie Bino" userId="0beb9457-a1b8-437d-9762-76eb2be7ada1" providerId="ADAL" clId="{184FEBA4-45E0-F645-9970-499915590437}" dt="2022-06-24T19:14:53.692" v="125" actId="14100"/>
          <ac:picMkLst>
            <pc:docMk/>
            <pc:sldMk cId="81596657" sldId="313"/>
            <ac:picMk id="6" creationId="{8938BF8F-E9E0-0AA7-869C-B9DC55018D83}"/>
          </ac:picMkLst>
        </pc:picChg>
      </pc:sldChg>
      <pc:sldChg chg="addSp delSp modSp mod modClrScheme chgLayout">
        <pc:chgData name="Natalie Bino" userId="0beb9457-a1b8-437d-9762-76eb2be7ada1" providerId="ADAL" clId="{184FEBA4-45E0-F645-9970-499915590437}" dt="2022-06-24T19:16:29.201" v="173" actId="1076"/>
        <pc:sldMkLst>
          <pc:docMk/>
          <pc:sldMk cId="141631715" sldId="314"/>
        </pc:sldMkLst>
        <pc:spChg chg="mod ord">
          <ac:chgData name="Natalie Bino" userId="0beb9457-a1b8-437d-9762-76eb2be7ada1" providerId="ADAL" clId="{184FEBA4-45E0-F645-9970-499915590437}" dt="2022-06-24T19:16:29.201" v="173" actId="1076"/>
          <ac:spMkLst>
            <pc:docMk/>
            <pc:sldMk cId="141631715" sldId="314"/>
            <ac:spMk id="2" creationId="{D76BB3B2-9DD9-1AE6-9EAD-BA067C45A414}"/>
          </ac:spMkLst>
        </pc:spChg>
        <pc:spChg chg="add del mod ord">
          <ac:chgData name="Natalie Bino" userId="0beb9457-a1b8-437d-9762-76eb2be7ada1" providerId="ADAL" clId="{184FEBA4-45E0-F645-9970-499915590437}" dt="2022-06-24T19:13:56.822" v="104" actId="700"/>
          <ac:spMkLst>
            <pc:docMk/>
            <pc:sldMk cId="141631715" sldId="314"/>
            <ac:spMk id="4" creationId="{87724A9B-EE12-4176-C117-32962B09A7A1}"/>
          </ac:spMkLst>
        </pc:spChg>
        <pc:spChg chg="add del mod ord">
          <ac:chgData name="Natalie Bino" userId="0beb9457-a1b8-437d-9762-76eb2be7ada1" providerId="ADAL" clId="{184FEBA4-45E0-F645-9970-499915590437}" dt="2022-06-24T19:13:56.822" v="104" actId="700"/>
          <ac:spMkLst>
            <pc:docMk/>
            <pc:sldMk cId="141631715" sldId="314"/>
            <ac:spMk id="5" creationId="{391C01D4-A0C1-4381-CCB9-B73979D231B8}"/>
          </ac:spMkLst>
        </pc:spChg>
        <pc:spChg chg="add del mod ord">
          <ac:chgData name="Natalie Bino" userId="0beb9457-a1b8-437d-9762-76eb2be7ada1" providerId="ADAL" clId="{184FEBA4-45E0-F645-9970-499915590437}" dt="2022-06-24T19:15:53.618" v="165" actId="478"/>
          <ac:spMkLst>
            <pc:docMk/>
            <pc:sldMk cId="141631715" sldId="314"/>
            <ac:spMk id="6" creationId="{3A7A2821-5A6D-BEB2-B5C0-D85A1D930A9B}"/>
          </ac:spMkLst>
        </pc:spChg>
        <pc:picChg chg="mod modCrop">
          <ac:chgData name="Natalie Bino" userId="0beb9457-a1b8-437d-9762-76eb2be7ada1" providerId="ADAL" clId="{184FEBA4-45E0-F645-9970-499915590437}" dt="2022-06-24T19:16:26.608" v="172" actId="14100"/>
          <ac:picMkLst>
            <pc:docMk/>
            <pc:sldMk cId="141631715" sldId="314"/>
            <ac:picMk id="3" creationId="{D2491266-48BA-4BE9-945F-1B09B48CCA61}"/>
          </ac:picMkLst>
        </pc:picChg>
      </pc:sldChg>
      <pc:sldChg chg="addSp delSp modSp mod modClrScheme chgLayout">
        <pc:chgData name="Natalie Bino" userId="0beb9457-a1b8-437d-9762-76eb2be7ada1" providerId="ADAL" clId="{184FEBA4-45E0-F645-9970-499915590437}" dt="2022-06-24T19:17:07.386" v="182" actId="14100"/>
        <pc:sldMkLst>
          <pc:docMk/>
          <pc:sldMk cId="3120048639" sldId="315"/>
        </pc:sldMkLst>
        <pc:spChg chg="add del mod ord">
          <ac:chgData name="Natalie Bino" userId="0beb9457-a1b8-437d-9762-76eb2be7ada1" providerId="ADAL" clId="{184FEBA4-45E0-F645-9970-499915590437}" dt="2022-06-24T19:13:56.822" v="104" actId="700"/>
          <ac:spMkLst>
            <pc:docMk/>
            <pc:sldMk cId="3120048639" sldId="315"/>
            <ac:spMk id="2" creationId="{81AF215E-FEA8-781E-7D95-BC5DCC06F6EA}"/>
          </ac:spMkLst>
        </pc:spChg>
        <pc:spChg chg="add del mod ord">
          <ac:chgData name="Natalie Bino" userId="0beb9457-a1b8-437d-9762-76eb2be7ada1" providerId="ADAL" clId="{184FEBA4-45E0-F645-9970-499915590437}" dt="2022-06-24T19:13:56.822" v="104" actId="700"/>
          <ac:spMkLst>
            <pc:docMk/>
            <pc:sldMk cId="3120048639" sldId="315"/>
            <ac:spMk id="3" creationId="{590F5754-55D1-A417-CEC1-181F89EAD427}"/>
          </ac:spMkLst>
        </pc:spChg>
        <pc:spChg chg="add del mod ord">
          <ac:chgData name="Natalie Bino" userId="0beb9457-a1b8-437d-9762-76eb2be7ada1" providerId="ADAL" clId="{184FEBA4-45E0-F645-9970-499915590437}" dt="2022-06-24T19:13:56.822" v="104" actId="700"/>
          <ac:spMkLst>
            <pc:docMk/>
            <pc:sldMk cId="3120048639" sldId="315"/>
            <ac:spMk id="4" creationId="{F718F372-C793-9949-169A-87D5F33B1FD6}"/>
          </ac:spMkLst>
        </pc:spChg>
        <pc:spChg chg="add del mod ord">
          <ac:chgData name="Natalie Bino" userId="0beb9457-a1b8-437d-9762-76eb2be7ada1" providerId="ADAL" clId="{184FEBA4-45E0-F645-9970-499915590437}" dt="2022-06-24T19:16:52.847" v="178" actId="478"/>
          <ac:spMkLst>
            <pc:docMk/>
            <pc:sldMk cId="3120048639" sldId="315"/>
            <ac:spMk id="6" creationId="{3854C37A-6E93-BBE2-0346-9C3E4364561E}"/>
          </ac:spMkLst>
        </pc:spChg>
        <pc:spChg chg="add del mod ord">
          <ac:chgData name="Natalie Bino" userId="0beb9457-a1b8-437d-9762-76eb2be7ada1" providerId="ADAL" clId="{184FEBA4-45E0-F645-9970-499915590437}" dt="2022-06-24T19:16:52.847" v="178" actId="478"/>
          <ac:spMkLst>
            <pc:docMk/>
            <pc:sldMk cId="3120048639" sldId="315"/>
            <ac:spMk id="7" creationId="{E1CA97AC-A81A-5603-8E05-CAAFCE7EC62D}"/>
          </ac:spMkLst>
        </pc:spChg>
        <pc:picChg chg="mod">
          <ac:chgData name="Natalie Bino" userId="0beb9457-a1b8-437d-9762-76eb2be7ada1" providerId="ADAL" clId="{184FEBA4-45E0-F645-9970-499915590437}" dt="2022-06-24T19:17:07.386" v="182" actId="14100"/>
          <ac:picMkLst>
            <pc:docMk/>
            <pc:sldMk cId="3120048639" sldId="315"/>
            <ac:picMk id="5" creationId="{9ADF594A-23B0-EE8F-D109-6D2ED55FB251}"/>
          </ac:picMkLst>
        </pc:picChg>
      </pc:sldChg>
      <pc:sldChg chg="addSp delSp modSp mod modClrScheme chgLayout">
        <pc:chgData name="Natalie Bino" userId="0beb9457-a1b8-437d-9762-76eb2be7ada1" providerId="ADAL" clId="{184FEBA4-45E0-F645-9970-499915590437}" dt="2022-06-24T19:28:44.193" v="435" actId="20577"/>
        <pc:sldMkLst>
          <pc:docMk/>
          <pc:sldMk cId="3006869125" sldId="316"/>
        </pc:sldMkLst>
        <pc:spChg chg="mod ord">
          <ac:chgData name="Natalie Bino" userId="0beb9457-a1b8-437d-9762-76eb2be7ada1" providerId="ADAL" clId="{184FEBA4-45E0-F645-9970-499915590437}" dt="2022-06-24T19:28:44.193" v="435" actId="20577"/>
          <ac:spMkLst>
            <pc:docMk/>
            <pc:sldMk cId="3006869125" sldId="316"/>
            <ac:spMk id="2" creationId="{F4E665EF-6809-85DF-4BF2-AABA9BB1EF2D}"/>
          </ac:spMkLst>
        </pc:spChg>
        <pc:spChg chg="add del mod ord">
          <ac:chgData name="Natalie Bino" userId="0beb9457-a1b8-437d-9762-76eb2be7ada1" providerId="ADAL" clId="{184FEBA4-45E0-F645-9970-499915590437}" dt="2022-06-24T19:27:21.231" v="358" actId="700"/>
          <ac:spMkLst>
            <pc:docMk/>
            <pc:sldMk cId="3006869125" sldId="316"/>
            <ac:spMk id="3" creationId="{C07F3EBB-5B11-6606-D1F6-90DC2A0F7661}"/>
          </ac:spMkLst>
        </pc:spChg>
        <pc:spChg chg="add del mod ord">
          <ac:chgData name="Natalie Bino" userId="0beb9457-a1b8-437d-9762-76eb2be7ada1" providerId="ADAL" clId="{184FEBA4-45E0-F645-9970-499915590437}" dt="2022-06-24T19:27:21.231" v="358" actId="700"/>
          <ac:spMkLst>
            <pc:docMk/>
            <pc:sldMk cId="3006869125" sldId="316"/>
            <ac:spMk id="4" creationId="{404CFF51-5645-B6CB-C365-8807F0ADD4AE}"/>
          </ac:spMkLst>
        </pc:spChg>
        <pc:spChg chg="add mod ord">
          <ac:chgData name="Natalie Bino" userId="0beb9457-a1b8-437d-9762-76eb2be7ada1" providerId="ADAL" clId="{184FEBA4-45E0-F645-9970-499915590437}" dt="2022-06-24T19:28:29.041" v="429" actId="20577"/>
          <ac:spMkLst>
            <pc:docMk/>
            <pc:sldMk cId="3006869125" sldId="316"/>
            <ac:spMk id="5" creationId="{25A4A556-63CF-03E7-DE74-EA5453FC99E0}"/>
          </ac:spMkLst>
        </pc:spChg>
      </pc:sldChg>
      <pc:sldChg chg="addSp delSp modSp mod modClrScheme chgLayout">
        <pc:chgData name="Natalie Bino" userId="0beb9457-a1b8-437d-9762-76eb2be7ada1" providerId="ADAL" clId="{184FEBA4-45E0-F645-9970-499915590437}" dt="2022-06-24T19:32:17.370" v="516" actId="12"/>
        <pc:sldMkLst>
          <pc:docMk/>
          <pc:sldMk cId="3475719825" sldId="318"/>
        </pc:sldMkLst>
        <pc:spChg chg="add mod ord">
          <ac:chgData name="Natalie Bino" userId="0beb9457-a1b8-437d-9762-76eb2be7ada1" providerId="ADAL" clId="{184FEBA4-45E0-F645-9970-499915590437}" dt="2022-06-24T19:18:16.888" v="206" actId="20577"/>
          <ac:spMkLst>
            <pc:docMk/>
            <pc:sldMk cId="3475719825" sldId="318"/>
            <ac:spMk id="2" creationId="{52B6C61F-7626-D110-6AE7-94ECC38F1451}"/>
          </ac:spMkLst>
        </pc:spChg>
        <pc:spChg chg="mod ord">
          <ac:chgData name="Natalie Bino" userId="0beb9457-a1b8-437d-9762-76eb2be7ada1" providerId="ADAL" clId="{184FEBA4-45E0-F645-9970-499915590437}" dt="2022-06-24T19:32:17.370" v="516" actId="12"/>
          <ac:spMkLst>
            <pc:docMk/>
            <pc:sldMk cId="3475719825" sldId="318"/>
            <ac:spMk id="21" creationId="{64625D90-7BC4-ED0D-9C97-BAA921DB5116}"/>
          </ac:spMkLst>
        </pc:spChg>
        <pc:spChg chg="del mod ord">
          <ac:chgData name="Natalie Bino" userId="0beb9457-a1b8-437d-9762-76eb2be7ada1" providerId="ADAL" clId="{184FEBA4-45E0-F645-9970-499915590437}" dt="2022-06-24T19:17:42.484" v="197" actId="478"/>
          <ac:spMkLst>
            <pc:docMk/>
            <pc:sldMk cId="3475719825" sldId="318"/>
            <ac:spMk id="23" creationId="{445411DA-761F-B049-3FAD-06B9CD19A153}"/>
          </ac:spMkLst>
        </pc:spChg>
        <pc:picChg chg="mod ord">
          <ac:chgData name="Natalie Bino" userId="0beb9457-a1b8-437d-9762-76eb2be7ada1" providerId="ADAL" clId="{184FEBA4-45E0-F645-9970-499915590437}" dt="2022-06-24T19:30:52.963" v="494" actId="14100"/>
          <ac:picMkLst>
            <pc:docMk/>
            <pc:sldMk cId="3475719825" sldId="318"/>
            <ac:picMk id="25" creationId="{CA8B772A-D3DA-963C-F203-E2914A1C625E}"/>
          </ac:picMkLst>
        </pc:picChg>
        <pc:picChg chg="mod ord">
          <ac:chgData name="Natalie Bino" userId="0beb9457-a1b8-437d-9762-76eb2be7ada1" providerId="ADAL" clId="{184FEBA4-45E0-F645-9970-499915590437}" dt="2022-06-24T19:30:57.256" v="496" actId="1076"/>
          <ac:picMkLst>
            <pc:docMk/>
            <pc:sldMk cId="3475719825" sldId="318"/>
            <ac:picMk id="27" creationId="{DF7E4A46-7368-91AE-3BBC-515D1FEDDA50}"/>
          </ac:picMkLst>
        </pc:picChg>
      </pc:sldChg>
      <pc:sldChg chg="modSp mod modClrScheme chgLayout">
        <pc:chgData name="Natalie Bino" userId="0beb9457-a1b8-437d-9762-76eb2be7ada1" providerId="ADAL" clId="{184FEBA4-45E0-F645-9970-499915590437}" dt="2022-06-24T19:23:20.972" v="339" actId="14100"/>
        <pc:sldMkLst>
          <pc:docMk/>
          <pc:sldMk cId="4102432394" sldId="319"/>
        </pc:sldMkLst>
        <pc:spChg chg="mod ord">
          <ac:chgData name="Natalie Bino" userId="0beb9457-a1b8-437d-9762-76eb2be7ada1" providerId="ADAL" clId="{184FEBA4-45E0-F645-9970-499915590437}" dt="2022-06-24T19:20:37.990" v="261" actId="20577"/>
          <ac:spMkLst>
            <pc:docMk/>
            <pc:sldMk cId="4102432394" sldId="319"/>
            <ac:spMk id="2" creationId="{3E707416-E720-DDA2-8895-F09A3B77A12E}"/>
          </ac:spMkLst>
        </pc:spChg>
        <pc:spChg chg="mod ord">
          <ac:chgData name="Natalie Bino" userId="0beb9457-a1b8-437d-9762-76eb2be7ada1" providerId="ADAL" clId="{184FEBA4-45E0-F645-9970-499915590437}" dt="2022-06-24T19:20:43.023" v="262" actId="20577"/>
          <ac:spMkLst>
            <pc:docMk/>
            <pc:sldMk cId="4102432394" sldId="319"/>
            <ac:spMk id="3" creationId="{8706079A-149C-079D-F307-A95CFF82A788}"/>
          </ac:spMkLst>
        </pc:spChg>
        <pc:spChg chg="mod ord">
          <ac:chgData name="Natalie Bino" userId="0beb9457-a1b8-437d-9762-76eb2be7ada1" providerId="ADAL" clId="{184FEBA4-45E0-F645-9970-499915590437}" dt="2022-06-24T19:23:20.972" v="339" actId="14100"/>
          <ac:spMkLst>
            <pc:docMk/>
            <pc:sldMk cId="4102432394" sldId="319"/>
            <ac:spMk id="5" creationId="{68E38E81-F53E-E5FD-B15E-6535F5B27EAA}"/>
          </ac:spMkLst>
        </pc:spChg>
        <pc:spChg chg="mod ord">
          <ac:chgData name="Natalie Bino" userId="0beb9457-a1b8-437d-9762-76eb2be7ada1" providerId="ADAL" clId="{184FEBA4-45E0-F645-9970-499915590437}" dt="2022-06-24T19:23:00.046" v="335" actId="1076"/>
          <ac:spMkLst>
            <pc:docMk/>
            <pc:sldMk cId="4102432394" sldId="319"/>
            <ac:spMk id="6" creationId="{C12F2B3A-4B56-CD7A-6A71-ED3D0600750B}"/>
          </ac:spMkLst>
        </pc:spChg>
        <pc:spChg chg="mod ord">
          <ac:chgData name="Natalie Bino" userId="0beb9457-a1b8-437d-9762-76eb2be7ada1" providerId="ADAL" clId="{184FEBA4-45E0-F645-9970-499915590437}" dt="2022-06-24T19:23:08.731" v="337" actId="1076"/>
          <ac:spMkLst>
            <pc:docMk/>
            <pc:sldMk cId="4102432394" sldId="319"/>
            <ac:spMk id="8" creationId="{B8680C5A-77F6-46D8-56F0-D3FAD7700A90}"/>
          </ac:spMkLst>
        </pc:spChg>
        <pc:spChg chg="mod ord">
          <ac:chgData name="Natalie Bino" userId="0beb9457-a1b8-437d-9762-76eb2be7ada1" providerId="ADAL" clId="{184FEBA4-45E0-F645-9970-499915590437}" dt="2022-06-24T19:22:37.816" v="306" actId="1038"/>
          <ac:spMkLst>
            <pc:docMk/>
            <pc:sldMk cId="4102432394" sldId="319"/>
            <ac:spMk id="9" creationId="{EC5C980F-0FE2-6E7D-BB87-DE8FF1841851}"/>
          </ac:spMkLst>
        </pc:spChg>
        <pc:spChg chg="mod ord">
          <ac:chgData name="Natalie Bino" userId="0beb9457-a1b8-437d-9762-76eb2be7ada1" providerId="ADAL" clId="{184FEBA4-45E0-F645-9970-499915590437}" dt="2022-06-24T19:22:37.816" v="306" actId="1038"/>
          <ac:spMkLst>
            <pc:docMk/>
            <pc:sldMk cId="4102432394" sldId="319"/>
            <ac:spMk id="11" creationId="{21AD9F90-5840-5DBA-ECFD-A1146057718B}"/>
          </ac:spMkLst>
        </pc:spChg>
        <pc:picChg chg="mod ord">
          <ac:chgData name="Natalie Bino" userId="0beb9457-a1b8-437d-9762-76eb2be7ada1" providerId="ADAL" clId="{184FEBA4-45E0-F645-9970-499915590437}" dt="2022-06-24T19:22:52.323" v="334" actId="1037"/>
          <ac:picMkLst>
            <pc:docMk/>
            <pc:sldMk cId="4102432394" sldId="319"/>
            <ac:picMk id="2050" creationId="{9B5AF236-780A-7787-141C-6FCA4BB4F82C}"/>
          </ac:picMkLst>
        </pc:picChg>
        <pc:picChg chg="mod ord">
          <ac:chgData name="Natalie Bino" userId="0beb9457-a1b8-437d-9762-76eb2be7ada1" providerId="ADAL" clId="{184FEBA4-45E0-F645-9970-499915590437}" dt="2022-06-24T19:20:47.404" v="263" actId="1076"/>
          <ac:picMkLst>
            <pc:docMk/>
            <pc:sldMk cId="4102432394" sldId="319"/>
            <ac:picMk id="2052" creationId="{249F0BBA-8E04-F2C5-F7E4-DA188F592FD6}"/>
          </ac:picMkLst>
        </pc:picChg>
        <pc:picChg chg="mod ord">
          <ac:chgData name="Natalie Bino" userId="0beb9457-a1b8-437d-9762-76eb2be7ada1" providerId="ADAL" clId="{184FEBA4-45E0-F645-9970-499915590437}" dt="2022-06-24T19:22:37.816" v="306" actId="1038"/>
          <ac:picMkLst>
            <pc:docMk/>
            <pc:sldMk cId="4102432394" sldId="319"/>
            <ac:picMk id="2056" creationId="{41BAE332-273A-2CB2-CED0-5BA087BCEBB1}"/>
          </ac:picMkLst>
        </pc:picChg>
      </pc:sldChg>
      <pc:sldChg chg="modSp mod modClrScheme chgLayout">
        <pc:chgData name="Natalie Bino" userId="0beb9457-a1b8-437d-9762-76eb2be7ada1" providerId="ADAL" clId="{184FEBA4-45E0-F645-9970-499915590437}" dt="2022-06-24T19:30:34.105" v="492" actId="700"/>
        <pc:sldMkLst>
          <pc:docMk/>
          <pc:sldMk cId="1170928066" sldId="320"/>
        </pc:sldMkLst>
        <pc:spChg chg="mod ord">
          <ac:chgData name="Natalie Bino" userId="0beb9457-a1b8-437d-9762-76eb2be7ada1" providerId="ADAL" clId="{184FEBA4-45E0-F645-9970-499915590437}" dt="2022-06-24T19:30:34.105" v="492" actId="700"/>
          <ac:spMkLst>
            <pc:docMk/>
            <pc:sldMk cId="1170928066" sldId="320"/>
            <ac:spMk id="12" creationId="{2830E4BB-A992-7D5D-451E-C47FC0578038}"/>
          </ac:spMkLst>
        </pc:spChg>
        <pc:spChg chg="mod ord">
          <ac:chgData name="Natalie Bino" userId="0beb9457-a1b8-437d-9762-76eb2be7ada1" providerId="ADAL" clId="{184FEBA4-45E0-F645-9970-499915590437}" dt="2022-06-24T19:30:34.105" v="492" actId="700"/>
          <ac:spMkLst>
            <pc:docMk/>
            <pc:sldMk cId="1170928066" sldId="320"/>
            <ac:spMk id="20" creationId="{D2D64567-9955-DB5E-2542-F8606A357FE7}"/>
          </ac:spMkLst>
        </pc:spChg>
        <pc:picChg chg="mod ord">
          <ac:chgData name="Natalie Bino" userId="0beb9457-a1b8-437d-9762-76eb2be7ada1" providerId="ADAL" clId="{184FEBA4-45E0-F645-9970-499915590437}" dt="2022-06-24T19:30:34.105" v="492" actId="700"/>
          <ac:picMkLst>
            <pc:docMk/>
            <pc:sldMk cId="1170928066" sldId="320"/>
            <ac:picMk id="27" creationId="{5DA4984E-844B-5AE4-3C01-716F758E1BD1}"/>
          </ac:picMkLst>
        </pc:picChg>
      </pc:sldChg>
      <pc:sldChg chg="addSp delSp modSp mod modClrScheme chgLayout">
        <pc:chgData name="Natalie Bino" userId="0beb9457-a1b8-437d-9762-76eb2be7ada1" providerId="ADAL" clId="{184FEBA4-45E0-F645-9970-499915590437}" dt="2022-06-24T19:27:02.573" v="357" actId="20577"/>
        <pc:sldMkLst>
          <pc:docMk/>
          <pc:sldMk cId="324695751" sldId="321"/>
        </pc:sldMkLst>
        <pc:spChg chg="mod ord">
          <ac:chgData name="Natalie Bino" userId="0beb9457-a1b8-437d-9762-76eb2be7ada1" providerId="ADAL" clId="{184FEBA4-45E0-F645-9970-499915590437}" dt="2022-06-24T19:27:02.573" v="357" actId="20577"/>
          <ac:spMkLst>
            <pc:docMk/>
            <pc:sldMk cId="324695751" sldId="321"/>
            <ac:spMk id="2" creationId="{0C6FA0D1-38FB-078D-6F8F-1358F6FA574B}"/>
          </ac:spMkLst>
        </pc:spChg>
        <pc:spChg chg="add del mod ord">
          <ac:chgData name="Natalie Bino" userId="0beb9457-a1b8-437d-9762-76eb2be7ada1" providerId="ADAL" clId="{184FEBA4-45E0-F645-9970-499915590437}" dt="2022-06-24T19:25:53.435" v="351" actId="700"/>
          <ac:spMkLst>
            <pc:docMk/>
            <pc:sldMk cId="324695751" sldId="321"/>
            <ac:spMk id="3" creationId="{490BF1CF-8769-4EF7-F41D-D57F4DC30283}"/>
          </ac:spMkLst>
        </pc:spChg>
        <pc:picChg chg="mod ord">
          <ac:chgData name="Natalie Bino" userId="0beb9457-a1b8-437d-9762-76eb2be7ada1" providerId="ADAL" clId="{184FEBA4-45E0-F645-9970-499915590437}" dt="2022-06-24T19:25:59.861" v="352" actId="26606"/>
          <ac:picMkLst>
            <pc:docMk/>
            <pc:sldMk cId="324695751" sldId="321"/>
            <ac:picMk id="12" creationId="{381BF983-A5CC-D84F-9249-1A4F27031651}"/>
          </ac:picMkLst>
        </pc:picChg>
        <pc:picChg chg="mod ord">
          <ac:chgData name="Natalie Bino" userId="0beb9457-a1b8-437d-9762-76eb2be7ada1" providerId="ADAL" clId="{184FEBA4-45E0-F645-9970-499915590437}" dt="2022-06-24T19:25:59.861" v="352" actId="26606"/>
          <ac:picMkLst>
            <pc:docMk/>
            <pc:sldMk cId="324695751" sldId="321"/>
            <ac:picMk id="16" creationId="{650D0F34-FC42-7C46-5B2D-2377D11D65AC}"/>
          </ac:picMkLst>
        </pc:picChg>
        <pc:picChg chg="mod">
          <ac:chgData name="Natalie Bino" userId="0beb9457-a1b8-437d-9762-76eb2be7ada1" providerId="ADAL" clId="{184FEBA4-45E0-F645-9970-499915590437}" dt="2022-06-24T19:25:59.861" v="352" actId="26606"/>
          <ac:picMkLst>
            <pc:docMk/>
            <pc:sldMk cId="324695751" sldId="321"/>
            <ac:picMk id="18" creationId="{9E2B1484-EDAA-97CF-492F-349914010056}"/>
          </ac:picMkLst>
        </pc:picChg>
        <pc:picChg chg="mod">
          <ac:chgData name="Natalie Bino" userId="0beb9457-a1b8-437d-9762-76eb2be7ada1" providerId="ADAL" clId="{184FEBA4-45E0-F645-9970-499915590437}" dt="2022-06-24T19:25:59.861" v="352" actId="26606"/>
          <ac:picMkLst>
            <pc:docMk/>
            <pc:sldMk cId="324695751" sldId="321"/>
            <ac:picMk id="22" creationId="{CFB8F4AA-85CC-3B3A-F8BD-133F9F611079}"/>
          </ac:picMkLst>
        </pc:picChg>
        <pc:picChg chg="mod ord">
          <ac:chgData name="Natalie Bino" userId="0beb9457-a1b8-437d-9762-76eb2be7ada1" providerId="ADAL" clId="{184FEBA4-45E0-F645-9970-499915590437}" dt="2022-06-24T19:25:59.861" v="352" actId="26606"/>
          <ac:picMkLst>
            <pc:docMk/>
            <pc:sldMk cId="324695751" sldId="321"/>
            <ac:picMk id="5122" creationId="{8E09D28B-14BB-2922-39F8-6736F525344F}"/>
          </ac:picMkLst>
        </pc:picChg>
      </pc:sldChg>
      <pc:sldChg chg="addSp delSp modSp mod modClrScheme chgLayout">
        <pc:chgData name="Natalie Bino" userId="0beb9457-a1b8-437d-9762-76eb2be7ada1" providerId="ADAL" clId="{184FEBA4-45E0-F645-9970-499915590437}" dt="2022-06-24T19:30:21.623" v="491" actId="20577"/>
        <pc:sldMkLst>
          <pc:docMk/>
          <pc:sldMk cId="2594048794" sldId="322"/>
        </pc:sldMkLst>
        <pc:spChg chg="add del mod ord">
          <ac:chgData name="Natalie Bino" userId="0beb9457-a1b8-437d-9762-76eb2be7ada1" providerId="ADAL" clId="{184FEBA4-45E0-F645-9970-499915590437}" dt="2022-06-24T19:29:05.025" v="436" actId="700"/>
          <ac:spMkLst>
            <pc:docMk/>
            <pc:sldMk cId="2594048794" sldId="322"/>
            <ac:spMk id="2" creationId="{57F78969-D81D-EF19-0583-A51E4B3922CB}"/>
          </ac:spMkLst>
        </pc:spChg>
        <pc:spChg chg="del mod">
          <ac:chgData name="Natalie Bino" userId="0beb9457-a1b8-437d-9762-76eb2be7ada1" providerId="ADAL" clId="{184FEBA4-45E0-F645-9970-499915590437}" dt="2022-06-24T19:29:25.199" v="448" actId="478"/>
          <ac:spMkLst>
            <pc:docMk/>
            <pc:sldMk cId="2594048794" sldId="322"/>
            <ac:spMk id="3" creationId="{C7D70BE7-E222-5F8E-EC3F-849600FC9409}"/>
          </ac:spMkLst>
        </pc:spChg>
        <pc:spChg chg="add del mod ord">
          <ac:chgData name="Natalie Bino" userId="0beb9457-a1b8-437d-9762-76eb2be7ada1" providerId="ADAL" clId="{184FEBA4-45E0-F645-9970-499915590437}" dt="2022-06-24T19:29:05.025" v="436" actId="700"/>
          <ac:spMkLst>
            <pc:docMk/>
            <pc:sldMk cId="2594048794" sldId="322"/>
            <ac:spMk id="4" creationId="{864897E7-F961-20AC-3D2E-974880BD8475}"/>
          </ac:spMkLst>
        </pc:spChg>
        <pc:spChg chg="add del mod ord">
          <ac:chgData name="Natalie Bino" userId="0beb9457-a1b8-437d-9762-76eb2be7ada1" providerId="ADAL" clId="{184FEBA4-45E0-F645-9970-499915590437}" dt="2022-06-24T19:29:05.025" v="436" actId="700"/>
          <ac:spMkLst>
            <pc:docMk/>
            <pc:sldMk cId="2594048794" sldId="322"/>
            <ac:spMk id="5" creationId="{ABFDE6FF-704C-3122-C241-8313AA59EFA3}"/>
          </ac:spMkLst>
        </pc:spChg>
        <pc:spChg chg="add mod ord">
          <ac:chgData name="Natalie Bino" userId="0beb9457-a1b8-437d-9762-76eb2be7ada1" providerId="ADAL" clId="{184FEBA4-45E0-F645-9970-499915590437}" dt="2022-06-24T19:29:11.855" v="446" actId="20577"/>
          <ac:spMkLst>
            <pc:docMk/>
            <pc:sldMk cId="2594048794" sldId="322"/>
            <ac:spMk id="6" creationId="{5E41718D-770F-9A0C-4DF6-DF87631C45BB}"/>
          </ac:spMkLst>
        </pc:spChg>
        <pc:spChg chg="add mod ord">
          <ac:chgData name="Natalie Bino" userId="0beb9457-a1b8-437d-9762-76eb2be7ada1" providerId="ADAL" clId="{184FEBA4-45E0-F645-9970-499915590437}" dt="2022-06-24T19:30:21.623" v="491" actId="20577"/>
          <ac:spMkLst>
            <pc:docMk/>
            <pc:sldMk cId="2594048794" sldId="322"/>
            <ac:spMk id="7" creationId="{FF184818-ECD3-1218-6448-36ECD0CD91DF}"/>
          </ac:spMkLst>
        </pc:spChg>
      </pc:sldChg>
      <pc:sldMasterChg chg="del delSldLayout">
        <pc:chgData name="Natalie Bino" userId="0beb9457-a1b8-437d-9762-76eb2be7ada1" providerId="ADAL" clId="{184FEBA4-45E0-F645-9970-499915590437}" dt="2022-06-24T19:09:50.810" v="10" actId="700"/>
        <pc:sldMasterMkLst>
          <pc:docMk/>
          <pc:sldMasterMk cId="3362071527" sldId="2147483660"/>
        </pc:sldMasterMkLst>
        <pc:sldLayoutChg chg="del">
          <pc:chgData name="Natalie Bino" userId="0beb9457-a1b8-437d-9762-76eb2be7ada1" providerId="ADAL" clId="{184FEBA4-45E0-F645-9970-499915590437}" dt="2022-06-24T19:09:50.810" v="10" actId="700"/>
          <pc:sldLayoutMkLst>
            <pc:docMk/>
            <pc:sldMasterMk cId="3362071527" sldId="2147483660"/>
            <pc:sldLayoutMk cId="1508280034" sldId="2147483661"/>
          </pc:sldLayoutMkLst>
        </pc:sldLayoutChg>
        <pc:sldLayoutChg chg="del">
          <pc:chgData name="Natalie Bino" userId="0beb9457-a1b8-437d-9762-76eb2be7ada1" providerId="ADAL" clId="{184FEBA4-45E0-F645-9970-499915590437}" dt="2022-06-24T19:09:50.810" v="10" actId="700"/>
          <pc:sldLayoutMkLst>
            <pc:docMk/>
            <pc:sldMasterMk cId="3362071527" sldId="2147483660"/>
            <pc:sldLayoutMk cId="2165516638" sldId="2147483662"/>
          </pc:sldLayoutMkLst>
        </pc:sldLayoutChg>
        <pc:sldLayoutChg chg="del">
          <pc:chgData name="Natalie Bino" userId="0beb9457-a1b8-437d-9762-76eb2be7ada1" providerId="ADAL" clId="{184FEBA4-45E0-F645-9970-499915590437}" dt="2022-06-24T19:08:01.803" v="8" actId="2696"/>
          <pc:sldLayoutMkLst>
            <pc:docMk/>
            <pc:sldMasterMk cId="3362071527" sldId="2147483660"/>
            <pc:sldLayoutMk cId="1266120971" sldId="2147483663"/>
          </pc:sldLayoutMkLst>
        </pc:sldLayoutChg>
        <pc:sldLayoutChg chg="del">
          <pc:chgData name="Natalie Bino" userId="0beb9457-a1b8-437d-9762-76eb2be7ada1" providerId="ADAL" clId="{184FEBA4-45E0-F645-9970-499915590437}" dt="2022-06-24T19:08:00.130" v="7" actId="2696"/>
          <pc:sldLayoutMkLst>
            <pc:docMk/>
            <pc:sldMasterMk cId="3362071527" sldId="2147483660"/>
            <pc:sldLayoutMk cId="1603605935" sldId="2147483664"/>
          </pc:sldLayoutMkLst>
        </pc:sldLayoutChg>
        <pc:sldLayoutChg chg="del">
          <pc:chgData name="Natalie Bino" userId="0beb9457-a1b8-437d-9762-76eb2be7ada1" providerId="ADAL" clId="{184FEBA4-45E0-F645-9970-499915590437}" dt="2022-06-24T19:09:50.810" v="10" actId="700"/>
          <pc:sldLayoutMkLst>
            <pc:docMk/>
            <pc:sldMasterMk cId="3362071527" sldId="2147483660"/>
            <pc:sldLayoutMk cId="1749299494" sldId="2147483665"/>
          </pc:sldLayoutMkLst>
        </pc:sldLayoutChg>
        <pc:sldLayoutChg chg="del">
          <pc:chgData name="Natalie Bino" userId="0beb9457-a1b8-437d-9762-76eb2be7ada1" providerId="ADAL" clId="{184FEBA4-45E0-F645-9970-499915590437}" dt="2022-06-24T19:09:50.810" v="10" actId="700"/>
          <pc:sldLayoutMkLst>
            <pc:docMk/>
            <pc:sldMasterMk cId="3362071527" sldId="2147483660"/>
            <pc:sldLayoutMk cId="1129729477" sldId="2147483666"/>
          </pc:sldLayoutMkLst>
        </pc:sldLayoutChg>
        <pc:sldLayoutChg chg="del">
          <pc:chgData name="Natalie Bino" userId="0beb9457-a1b8-437d-9762-76eb2be7ada1" providerId="ADAL" clId="{184FEBA4-45E0-F645-9970-499915590437}" dt="2022-06-24T19:09:50.810" v="10" actId="700"/>
          <pc:sldLayoutMkLst>
            <pc:docMk/>
            <pc:sldMasterMk cId="3362071527" sldId="2147483660"/>
            <pc:sldLayoutMk cId="2601489381" sldId="2147483667"/>
          </pc:sldLayoutMkLst>
        </pc:sldLayoutChg>
        <pc:sldLayoutChg chg="del">
          <pc:chgData name="Natalie Bino" userId="0beb9457-a1b8-437d-9762-76eb2be7ada1" providerId="ADAL" clId="{184FEBA4-45E0-F645-9970-499915590437}" dt="2022-06-24T19:09:50.810" v="10" actId="700"/>
          <pc:sldLayoutMkLst>
            <pc:docMk/>
            <pc:sldMasterMk cId="3362071527" sldId="2147483660"/>
            <pc:sldLayoutMk cId="1769114294" sldId="2147483668"/>
          </pc:sldLayoutMkLst>
        </pc:sldLayoutChg>
        <pc:sldLayoutChg chg="del">
          <pc:chgData name="Natalie Bino" userId="0beb9457-a1b8-437d-9762-76eb2be7ada1" providerId="ADAL" clId="{184FEBA4-45E0-F645-9970-499915590437}" dt="2022-06-24T19:07:53.557" v="6" actId="2696"/>
          <pc:sldLayoutMkLst>
            <pc:docMk/>
            <pc:sldMasterMk cId="3362071527" sldId="2147483660"/>
            <pc:sldLayoutMk cId="1542305483" sldId="2147483669"/>
          </pc:sldLayoutMkLst>
        </pc:sldLayoutChg>
        <pc:sldLayoutChg chg="del">
          <pc:chgData name="Natalie Bino" userId="0beb9457-a1b8-437d-9762-76eb2be7ada1" providerId="ADAL" clId="{184FEBA4-45E0-F645-9970-499915590437}" dt="2022-06-24T19:07:51.763" v="5" actId="2696"/>
          <pc:sldLayoutMkLst>
            <pc:docMk/>
            <pc:sldMasterMk cId="3362071527" sldId="2147483660"/>
            <pc:sldLayoutMk cId="347392164" sldId="2147483670"/>
          </pc:sldLayoutMkLst>
        </pc:sldLayoutChg>
        <pc:sldLayoutChg chg="del">
          <pc:chgData name="Natalie Bino" userId="0beb9457-a1b8-437d-9762-76eb2be7ada1" providerId="ADAL" clId="{184FEBA4-45E0-F645-9970-499915590437}" dt="2022-06-24T19:09:50.810" v="10" actId="700"/>
          <pc:sldLayoutMkLst>
            <pc:docMk/>
            <pc:sldMasterMk cId="3362071527" sldId="2147483660"/>
            <pc:sldLayoutMk cId="1077243290" sldId="2147483671"/>
          </pc:sldLayoutMkLst>
        </pc:sldLayoutChg>
        <pc:sldLayoutChg chg="del">
          <pc:chgData name="Natalie Bino" userId="0beb9457-a1b8-437d-9762-76eb2be7ada1" providerId="ADAL" clId="{184FEBA4-45E0-F645-9970-499915590437}" dt="2022-06-24T19:07:50.575" v="4" actId="2696"/>
          <pc:sldLayoutMkLst>
            <pc:docMk/>
            <pc:sldMasterMk cId="3362071527" sldId="2147483660"/>
            <pc:sldLayoutMk cId="2382853254" sldId="2147483672"/>
          </pc:sldLayoutMkLst>
        </pc:sldLayoutChg>
        <pc:sldLayoutChg chg="del">
          <pc:chgData name="Natalie Bino" userId="0beb9457-a1b8-437d-9762-76eb2be7ada1" providerId="ADAL" clId="{184FEBA4-45E0-F645-9970-499915590437}" dt="2022-06-24T19:07:45.274" v="1" actId="2696"/>
          <pc:sldLayoutMkLst>
            <pc:docMk/>
            <pc:sldMasterMk cId="3362071527" sldId="2147483660"/>
            <pc:sldLayoutMk cId="1497252491" sldId="2147483673"/>
          </pc:sldLayoutMkLst>
        </pc:sldLayoutChg>
        <pc:sldLayoutChg chg="del">
          <pc:chgData name="Natalie Bino" userId="0beb9457-a1b8-437d-9762-76eb2be7ada1" providerId="ADAL" clId="{184FEBA4-45E0-F645-9970-499915590437}" dt="2022-06-24T19:07:43.711" v="0" actId="2696"/>
          <pc:sldLayoutMkLst>
            <pc:docMk/>
            <pc:sldMasterMk cId="3362071527" sldId="2147483660"/>
            <pc:sldLayoutMk cId="2592141088" sldId="2147483674"/>
          </pc:sldLayoutMkLst>
        </pc:sldLayoutChg>
        <pc:sldLayoutChg chg="del">
          <pc:chgData name="Natalie Bino" userId="0beb9457-a1b8-437d-9762-76eb2be7ada1" providerId="ADAL" clId="{184FEBA4-45E0-F645-9970-499915590437}" dt="2022-06-24T19:09:50.810" v="10" actId="700"/>
          <pc:sldLayoutMkLst>
            <pc:docMk/>
            <pc:sldMasterMk cId="3362071527" sldId="2147483660"/>
            <pc:sldLayoutMk cId="403939156" sldId="2147483675"/>
          </pc:sldLayoutMkLst>
        </pc:sldLayoutChg>
        <pc:sldLayoutChg chg="del">
          <pc:chgData name="Natalie Bino" userId="0beb9457-a1b8-437d-9762-76eb2be7ada1" providerId="ADAL" clId="{184FEBA4-45E0-F645-9970-499915590437}" dt="2022-06-24T19:07:47.305" v="2" actId="2696"/>
          <pc:sldLayoutMkLst>
            <pc:docMk/>
            <pc:sldMasterMk cId="3362071527" sldId="2147483660"/>
            <pc:sldLayoutMk cId="23949182" sldId="2147483676"/>
          </pc:sldLayoutMkLst>
        </pc:sldLayoutChg>
        <pc:sldLayoutChg chg="del">
          <pc:chgData name="Natalie Bino" userId="0beb9457-a1b8-437d-9762-76eb2be7ada1" providerId="ADAL" clId="{184FEBA4-45E0-F645-9970-499915590437}" dt="2022-06-24T19:07:48.671" v="3" actId="2696"/>
          <pc:sldLayoutMkLst>
            <pc:docMk/>
            <pc:sldMasterMk cId="3362071527" sldId="2147483660"/>
            <pc:sldLayoutMk cId="3947370209" sldId="2147483677"/>
          </pc:sldLayoutMkLst>
        </pc:sldLayoutChg>
        <pc:sldLayoutChg chg="del">
          <pc:chgData name="Natalie Bino" userId="0beb9457-a1b8-437d-9762-76eb2be7ada1" providerId="ADAL" clId="{184FEBA4-45E0-F645-9970-499915590437}" dt="2022-06-24T19:08:08.726" v="9" actId="2696"/>
          <pc:sldLayoutMkLst>
            <pc:docMk/>
            <pc:sldMasterMk cId="3362071527" sldId="2147483660"/>
            <pc:sldLayoutMk cId="3913966329" sldId="2147483678"/>
          </pc:sldLayoutMkLst>
        </pc:sldLayoutChg>
      </pc:sldMasterChg>
    </pc:docChg>
  </pc:docChgLst>
  <pc:docChgLst>
    <pc:chgData name="Vanda Ciotti" userId="c33c9e41-cb21-4678-9a75-6931caadc395" providerId="ADAL" clId="{74D61841-473C-4F8E-B141-0F1A4D9368BB}"/>
    <pc:docChg chg="undo custSel addSld delSld modSld sldOrd modMainMaster">
      <pc:chgData name="Vanda Ciotti" userId="c33c9e41-cb21-4678-9a75-6931caadc395" providerId="ADAL" clId="{74D61841-473C-4F8E-B141-0F1A4D9368BB}" dt="2022-06-17T08:12:32.842" v="271"/>
      <pc:docMkLst>
        <pc:docMk/>
      </pc:docMkLst>
      <pc:sldChg chg="addSp delSp delDesignElem">
        <pc:chgData name="Vanda Ciotti" userId="c33c9e41-cb21-4678-9a75-6931caadc395" providerId="ADAL" clId="{74D61841-473C-4F8E-B141-0F1A4D9368BB}" dt="2022-06-17T08:12:32.842" v="271"/>
        <pc:sldMkLst>
          <pc:docMk/>
          <pc:sldMk cId="1946576508" sldId="305"/>
        </pc:sldMkLst>
        <pc:spChg chg="add del">
          <ac:chgData name="Vanda Ciotti" userId="c33c9e41-cb21-4678-9a75-6931caadc395" providerId="ADAL" clId="{74D61841-473C-4F8E-B141-0F1A4D9368BB}" dt="2022-06-17T08:12:32.842" v="271"/>
          <ac:spMkLst>
            <pc:docMk/>
            <pc:sldMk cId="1946576508" sldId="305"/>
            <ac:spMk id="83" creationId="{608EAA06-5488-416B-B2B2-E55213011012}"/>
          </ac:spMkLst>
        </pc:spChg>
      </pc:sldChg>
      <pc:sldChg chg="modSp mod">
        <pc:chgData name="Vanda Ciotti" userId="c33c9e41-cb21-4678-9a75-6931caadc395" providerId="ADAL" clId="{74D61841-473C-4F8E-B141-0F1A4D9368BB}" dt="2022-06-17T08:12:32.842" v="271"/>
        <pc:sldMkLst>
          <pc:docMk/>
          <pc:sldMk cId="81596657" sldId="313"/>
        </pc:sldMkLst>
        <pc:spChg chg="mod">
          <ac:chgData name="Vanda Ciotti" userId="c33c9e41-cb21-4678-9a75-6931caadc395" providerId="ADAL" clId="{74D61841-473C-4F8E-B141-0F1A4D9368BB}" dt="2022-06-17T08:12:32.842" v="271"/>
          <ac:spMkLst>
            <pc:docMk/>
            <pc:sldMk cId="81596657" sldId="313"/>
            <ac:spMk id="2" creationId="{5B7560E5-115A-F302-551C-65790210C8F6}"/>
          </ac:spMkLst>
        </pc:spChg>
      </pc:sldChg>
      <pc:sldChg chg="modSp mod">
        <pc:chgData name="Vanda Ciotti" userId="c33c9e41-cb21-4678-9a75-6931caadc395" providerId="ADAL" clId="{74D61841-473C-4F8E-B141-0F1A4D9368BB}" dt="2022-06-17T08:12:32.842" v="271"/>
        <pc:sldMkLst>
          <pc:docMk/>
          <pc:sldMk cId="141631715" sldId="314"/>
        </pc:sldMkLst>
        <pc:spChg chg="mod">
          <ac:chgData name="Vanda Ciotti" userId="c33c9e41-cb21-4678-9a75-6931caadc395" providerId="ADAL" clId="{74D61841-473C-4F8E-B141-0F1A4D9368BB}" dt="2022-06-17T08:12:32.842" v="271"/>
          <ac:spMkLst>
            <pc:docMk/>
            <pc:sldMk cId="141631715" sldId="314"/>
            <ac:spMk id="2" creationId="{D76BB3B2-9DD9-1AE6-9EAD-BA067C45A414}"/>
          </ac:spMkLst>
        </pc:spChg>
      </pc:sldChg>
      <pc:sldChg chg="addSp delSp modSp mod">
        <pc:chgData name="Vanda Ciotti" userId="c33c9e41-cb21-4678-9a75-6931caadc395" providerId="ADAL" clId="{74D61841-473C-4F8E-B141-0F1A4D9368BB}" dt="2022-06-17T06:24:33.052" v="5" actId="14100"/>
        <pc:sldMkLst>
          <pc:docMk/>
          <pc:sldMk cId="3120048639" sldId="315"/>
        </pc:sldMkLst>
        <pc:picChg chg="del">
          <ac:chgData name="Vanda Ciotti" userId="c33c9e41-cb21-4678-9a75-6931caadc395" providerId="ADAL" clId="{74D61841-473C-4F8E-B141-0F1A4D9368BB}" dt="2022-06-17T06:21:19.638" v="1" actId="478"/>
          <ac:picMkLst>
            <pc:docMk/>
            <pc:sldMk cId="3120048639" sldId="315"/>
            <ac:picMk id="3" creationId="{7EB92DC3-E7E3-870A-E589-F5D44DAD558C}"/>
          </ac:picMkLst>
        </pc:picChg>
        <pc:picChg chg="add mod">
          <ac:chgData name="Vanda Ciotti" userId="c33c9e41-cb21-4678-9a75-6931caadc395" providerId="ADAL" clId="{74D61841-473C-4F8E-B141-0F1A4D9368BB}" dt="2022-06-17T06:24:33.052" v="5" actId="14100"/>
          <ac:picMkLst>
            <pc:docMk/>
            <pc:sldMk cId="3120048639" sldId="315"/>
            <ac:picMk id="5" creationId="{9ADF594A-23B0-EE8F-D109-6D2ED55FB251}"/>
          </ac:picMkLst>
        </pc:picChg>
      </pc:sldChg>
      <pc:sldChg chg="ord">
        <pc:chgData name="Vanda Ciotti" userId="c33c9e41-cb21-4678-9a75-6931caadc395" providerId="ADAL" clId="{74D61841-473C-4F8E-B141-0F1A4D9368BB}" dt="2022-06-17T08:11:20.456" v="264"/>
        <pc:sldMkLst>
          <pc:docMk/>
          <pc:sldMk cId="3006869125" sldId="316"/>
        </pc:sldMkLst>
      </pc:sldChg>
      <pc:sldChg chg="addSp delSp modSp new del mod modClrScheme chgLayout">
        <pc:chgData name="Vanda Ciotti" userId="c33c9e41-cb21-4678-9a75-6931caadc395" providerId="ADAL" clId="{74D61841-473C-4F8E-B141-0F1A4D9368BB}" dt="2022-06-17T07:18:14.906" v="72" actId="2696"/>
        <pc:sldMkLst>
          <pc:docMk/>
          <pc:sldMk cId="341332923" sldId="317"/>
        </pc:sldMkLst>
        <pc:spChg chg="add del">
          <ac:chgData name="Vanda Ciotti" userId="c33c9e41-cb21-4678-9a75-6931caadc395" providerId="ADAL" clId="{74D61841-473C-4F8E-B141-0F1A4D9368BB}" dt="2022-06-17T07:07:52.368" v="7" actId="22"/>
          <ac:spMkLst>
            <pc:docMk/>
            <pc:sldMk cId="341332923" sldId="317"/>
            <ac:spMk id="3" creationId="{8CFD2F29-3433-E617-D91E-F05E613A70EF}"/>
          </ac:spMkLst>
        </pc:spChg>
        <pc:spChg chg="add mod">
          <ac:chgData name="Vanda Ciotti" userId="c33c9e41-cb21-4678-9a75-6931caadc395" providerId="ADAL" clId="{74D61841-473C-4F8E-B141-0F1A4D9368BB}" dt="2022-06-17T07:07:58.813" v="8" actId="700"/>
          <ac:spMkLst>
            <pc:docMk/>
            <pc:sldMk cId="341332923" sldId="317"/>
            <ac:spMk id="4" creationId="{D3EB01F3-1C3F-1416-D693-E56A70BAF385}"/>
          </ac:spMkLst>
        </pc:spChg>
        <pc:spChg chg="add mod">
          <ac:chgData name="Vanda Ciotti" userId="c33c9e41-cb21-4678-9a75-6931caadc395" providerId="ADAL" clId="{74D61841-473C-4F8E-B141-0F1A4D9368BB}" dt="2022-06-17T07:09:19.452" v="17" actId="14100"/>
          <ac:spMkLst>
            <pc:docMk/>
            <pc:sldMk cId="341332923" sldId="317"/>
            <ac:spMk id="5" creationId="{6F9A2DAE-A714-1964-87C4-0F69562B1BF0}"/>
          </ac:spMkLst>
        </pc:spChg>
        <pc:spChg chg="add mod">
          <ac:chgData name="Vanda Ciotti" userId="c33c9e41-cb21-4678-9a75-6931caadc395" providerId="ADAL" clId="{74D61841-473C-4F8E-B141-0F1A4D9368BB}" dt="2022-06-17T07:12:39.279" v="28" actId="255"/>
          <ac:spMkLst>
            <pc:docMk/>
            <pc:sldMk cId="341332923" sldId="317"/>
            <ac:spMk id="6" creationId="{14B8991D-7301-016F-1449-1E7BDC05F9A2}"/>
          </ac:spMkLst>
        </pc:spChg>
        <pc:spChg chg="add mod">
          <ac:chgData name="Vanda Ciotti" userId="c33c9e41-cb21-4678-9a75-6931caadc395" providerId="ADAL" clId="{74D61841-473C-4F8E-B141-0F1A4D9368BB}" dt="2022-06-17T07:07:58.813" v="8" actId="700"/>
          <ac:spMkLst>
            <pc:docMk/>
            <pc:sldMk cId="341332923" sldId="317"/>
            <ac:spMk id="7" creationId="{68F42B0E-7025-497F-1056-C4AFB80A98E7}"/>
          </ac:spMkLst>
        </pc:spChg>
        <pc:spChg chg="add del mod">
          <ac:chgData name="Vanda Ciotti" userId="c33c9e41-cb21-4678-9a75-6931caadc395" providerId="ADAL" clId="{74D61841-473C-4F8E-B141-0F1A4D9368BB}" dt="2022-06-17T07:09:29.850" v="19"/>
          <ac:spMkLst>
            <pc:docMk/>
            <pc:sldMk cId="341332923" sldId="317"/>
            <ac:spMk id="8" creationId="{DA5D5BEA-F074-AF0B-0122-DCFD90B5AF91}"/>
          </ac:spMkLst>
        </pc:spChg>
        <pc:spChg chg="add mod">
          <ac:chgData name="Vanda Ciotti" userId="c33c9e41-cb21-4678-9a75-6931caadc395" providerId="ADAL" clId="{74D61841-473C-4F8E-B141-0F1A4D9368BB}" dt="2022-06-17T07:10:26.003" v="25" actId="27636"/>
          <ac:spMkLst>
            <pc:docMk/>
            <pc:sldMk cId="341332923" sldId="317"/>
            <ac:spMk id="9" creationId="{DA384B1F-ED76-E7E3-3E5E-A36B800D5FC6}"/>
          </ac:spMkLst>
        </pc:spChg>
        <pc:spChg chg="add mod">
          <ac:chgData name="Vanda Ciotti" userId="c33c9e41-cb21-4678-9a75-6931caadc395" providerId="ADAL" clId="{74D61841-473C-4F8E-B141-0F1A4D9368BB}" dt="2022-06-17T07:07:58.813" v="8" actId="700"/>
          <ac:spMkLst>
            <pc:docMk/>
            <pc:sldMk cId="341332923" sldId="317"/>
            <ac:spMk id="10" creationId="{AF06B882-6F2B-FE41-DF62-36AC42D31CF6}"/>
          </ac:spMkLst>
        </pc:spChg>
        <pc:spChg chg="add mod">
          <ac:chgData name="Vanda Ciotti" userId="c33c9e41-cb21-4678-9a75-6931caadc395" providerId="ADAL" clId="{74D61841-473C-4F8E-B141-0F1A4D9368BB}" dt="2022-06-17T07:07:58.813" v="8" actId="700"/>
          <ac:spMkLst>
            <pc:docMk/>
            <pc:sldMk cId="341332923" sldId="317"/>
            <ac:spMk id="11" creationId="{2F8685D9-CDCA-9EAC-342C-79F421753CAC}"/>
          </ac:spMkLst>
        </pc:spChg>
        <pc:spChg chg="add del mod">
          <ac:chgData name="Vanda Ciotti" userId="c33c9e41-cb21-4678-9a75-6931caadc395" providerId="ADAL" clId="{74D61841-473C-4F8E-B141-0F1A4D9368BB}" dt="2022-06-17T07:11:53.666" v="26"/>
          <ac:spMkLst>
            <pc:docMk/>
            <pc:sldMk cId="341332923" sldId="317"/>
            <ac:spMk id="12" creationId="{70CBA53E-A529-5710-4E72-00F1E864398B}"/>
          </ac:spMkLst>
        </pc:spChg>
        <pc:spChg chg="add mod">
          <ac:chgData name="Vanda Ciotti" userId="c33c9e41-cb21-4678-9a75-6931caadc395" providerId="ADAL" clId="{74D61841-473C-4F8E-B141-0F1A4D9368BB}" dt="2022-06-17T07:07:58.813" v="8" actId="700"/>
          <ac:spMkLst>
            <pc:docMk/>
            <pc:sldMk cId="341332923" sldId="317"/>
            <ac:spMk id="13" creationId="{9E182AF3-569B-ED1B-1503-0FDB61D385AD}"/>
          </ac:spMkLst>
        </pc:spChg>
        <pc:spChg chg="add del">
          <ac:chgData name="Vanda Ciotti" userId="c33c9e41-cb21-4678-9a75-6931caadc395" providerId="ADAL" clId="{74D61841-473C-4F8E-B141-0F1A4D9368BB}" dt="2022-06-17T07:08:07.501" v="10" actId="22"/>
          <ac:spMkLst>
            <pc:docMk/>
            <pc:sldMk cId="341332923" sldId="317"/>
            <ac:spMk id="15" creationId="{568168FB-E1BD-386C-D988-E146DAB69D8D}"/>
          </ac:spMkLst>
        </pc:spChg>
        <pc:spChg chg="add del mod">
          <ac:chgData name="Vanda Ciotti" userId="c33c9e41-cb21-4678-9a75-6931caadc395" providerId="ADAL" clId="{74D61841-473C-4F8E-B141-0F1A4D9368BB}" dt="2022-06-17T07:10:02.437" v="23"/>
          <ac:spMkLst>
            <pc:docMk/>
            <pc:sldMk cId="341332923" sldId="317"/>
            <ac:spMk id="16" creationId="{6BCD3A4D-E9E8-F710-7BC1-9C3842477FE7}"/>
          </ac:spMkLst>
        </pc:spChg>
        <pc:spChg chg="add mod">
          <ac:chgData name="Vanda Ciotti" userId="c33c9e41-cb21-4678-9a75-6931caadc395" providerId="ADAL" clId="{74D61841-473C-4F8E-B141-0F1A4D9368BB}" dt="2022-06-17T07:14:02.941" v="34" actId="21"/>
          <ac:spMkLst>
            <pc:docMk/>
            <pc:sldMk cId="341332923" sldId="317"/>
            <ac:spMk id="17" creationId="{4F4B07BC-2D93-AA6E-DBB1-2F0E64499EBD}"/>
          </ac:spMkLst>
        </pc:spChg>
        <pc:spChg chg="add mod">
          <ac:chgData name="Vanda Ciotti" userId="c33c9e41-cb21-4678-9a75-6931caadc395" providerId="ADAL" clId="{74D61841-473C-4F8E-B141-0F1A4D9368BB}" dt="2022-06-17T07:14:22.636" v="38" actId="21"/>
          <ac:spMkLst>
            <pc:docMk/>
            <pc:sldMk cId="341332923" sldId="317"/>
            <ac:spMk id="18" creationId="{0276BFFE-BEDA-FA2B-FDA5-26F59C1FC6DE}"/>
          </ac:spMkLst>
        </pc:spChg>
        <pc:picChg chg="add del mod">
          <ac:chgData name="Vanda Ciotti" userId="c33c9e41-cb21-4678-9a75-6931caadc395" providerId="ADAL" clId="{74D61841-473C-4F8E-B141-0F1A4D9368BB}" dt="2022-06-17T07:14:22.636" v="38" actId="21"/>
          <ac:picMkLst>
            <pc:docMk/>
            <pc:sldMk cId="341332923" sldId="317"/>
            <ac:picMk id="20" creationId="{2706B1CD-F2C2-8555-F746-8C6CC1744290}"/>
          </ac:picMkLst>
        </pc:picChg>
        <pc:picChg chg="add del mod">
          <ac:chgData name="Vanda Ciotti" userId="c33c9e41-cb21-4678-9a75-6931caadc395" providerId="ADAL" clId="{74D61841-473C-4F8E-B141-0F1A4D9368BB}" dt="2022-06-17T07:09:20.312" v="18"/>
          <ac:picMkLst>
            <pc:docMk/>
            <pc:sldMk cId="341332923" sldId="317"/>
            <ac:picMk id="1026" creationId="{B1E5BFDC-8D46-7549-580C-369A512EB931}"/>
          </ac:picMkLst>
        </pc:picChg>
        <pc:picChg chg="add del mod">
          <ac:chgData name="Vanda Ciotti" userId="c33c9e41-cb21-4678-9a75-6931caadc395" providerId="ADAL" clId="{74D61841-473C-4F8E-B141-0F1A4D9368BB}" dt="2022-06-17T07:09:59.363" v="22" actId="478"/>
          <ac:picMkLst>
            <pc:docMk/>
            <pc:sldMk cId="341332923" sldId="317"/>
            <ac:picMk id="1028" creationId="{1B98EA2D-4635-DF64-4F82-E0BE15CC94D1}"/>
          </ac:picMkLst>
        </pc:picChg>
        <pc:picChg chg="add del mod">
          <ac:chgData name="Vanda Ciotti" userId="c33c9e41-cb21-4678-9a75-6931caadc395" providerId="ADAL" clId="{74D61841-473C-4F8E-B141-0F1A4D9368BB}" dt="2022-06-17T07:14:02.941" v="34" actId="21"/>
          <ac:picMkLst>
            <pc:docMk/>
            <pc:sldMk cId="341332923" sldId="317"/>
            <ac:picMk id="1030" creationId="{77807A90-99F5-A05C-412A-E77A44B9B93A}"/>
          </ac:picMkLst>
        </pc:picChg>
      </pc:sldChg>
      <pc:sldChg chg="addSp delSp modSp new mod modClrScheme chgLayout">
        <pc:chgData name="Vanda Ciotti" userId="c33c9e41-cb21-4678-9a75-6931caadc395" providerId="ADAL" clId="{74D61841-473C-4F8E-B141-0F1A4D9368BB}" dt="2022-06-17T08:12:32.842" v="271"/>
        <pc:sldMkLst>
          <pc:docMk/>
          <pc:sldMk cId="3475719825" sldId="318"/>
        </pc:sldMkLst>
        <pc:spChg chg="del">
          <ac:chgData name="Vanda Ciotti" userId="c33c9e41-cb21-4678-9a75-6931caadc395" providerId="ADAL" clId="{74D61841-473C-4F8E-B141-0F1A4D9368BB}" dt="2022-06-17T07:13:09.462" v="30" actId="700"/>
          <ac:spMkLst>
            <pc:docMk/>
            <pc:sldMk cId="3475719825" sldId="318"/>
            <ac:spMk id="2" creationId="{1EFE8CBD-E848-CD91-B266-E58C5E23DEA6}"/>
          </ac:spMkLst>
        </pc:spChg>
        <pc:spChg chg="del">
          <ac:chgData name="Vanda Ciotti" userId="c33c9e41-cb21-4678-9a75-6931caadc395" providerId="ADAL" clId="{74D61841-473C-4F8E-B141-0F1A4D9368BB}" dt="2022-06-17T07:13:09.462" v="30" actId="700"/>
          <ac:spMkLst>
            <pc:docMk/>
            <pc:sldMk cId="3475719825" sldId="318"/>
            <ac:spMk id="3" creationId="{EF2CB055-6623-636E-018E-694723155458}"/>
          </ac:spMkLst>
        </pc:spChg>
        <pc:spChg chg="del">
          <ac:chgData name="Vanda Ciotti" userId="c33c9e41-cb21-4678-9a75-6931caadc395" providerId="ADAL" clId="{74D61841-473C-4F8E-B141-0F1A4D9368BB}" dt="2022-06-17T07:13:09.462" v="30" actId="700"/>
          <ac:spMkLst>
            <pc:docMk/>
            <pc:sldMk cId="3475719825" sldId="318"/>
            <ac:spMk id="4" creationId="{97264195-0F87-93C3-3DD8-CD3BB4D202AC}"/>
          </ac:spMkLst>
        </pc:spChg>
        <pc:spChg chg="add del mod ord">
          <ac:chgData name="Vanda Ciotti" userId="c33c9e41-cb21-4678-9a75-6931caadc395" providerId="ADAL" clId="{74D61841-473C-4F8E-B141-0F1A4D9368BB}" dt="2022-06-17T07:13:13.618" v="31" actId="700"/>
          <ac:spMkLst>
            <pc:docMk/>
            <pc:sldMk cId="3475719825" sldId="318"/>
            <ac:spMk id="5" creationId="{4F5880F4-2E3E-A0DB-D63F-FD7C9CB9C276}"/>
          </ac:spMkLst>
        </pc:spChg>
        <pc:spChg chg="add del mod ord">
          <ac:chgData name="Vanda Ciotti" userId="c33c9e41-cb21-4678-9a75-6931caadc395" providerId="ADAL" clId="{74D61841-473C-4F8E-B141-0F1A4D9368BB}" dt="2022-06-17T07:13:13.618" v="31" actId="700"/>
          <ac:spMkLst>
            <pc:docMk/>
            <pc:sldMk cId="3475719825" sldId="318"/>
            <ac:spMk id="6" creationId="{1F94B174-4577-3B8D-A90C-2F151560F4C1}"/>
          </ac:spMkLst>
        </pc:spChg>
        <pc:spChg chg="add del mod ord">
          <ac:chgData name="Vanda Ciotti" userId="c33c9e41-cb21-4678-9a75-6931caadc395" providerId="ADAL" clId="{74D61841-473C-4F8E-B141-0F1A4D9368BB}" dt="2022-06-17T07:13:13.618" v="31" actId="700"/>
          <ac:spMkLst>
            <pc:docMk/>
            <pc:sldMk cId="3475719825" sldId="318"/>
            <ac:spMk id="7" creationId="{7403101D-9CFE-20B3-7A61-2FD43767016A}"/>
          </ac:spMkLst>
        </pc:spChg>
        <pc:spChg chg="add del mod ord">
          <ac:chgData name="Vanda Ciotti" userId="c33c9e41-cb21-4678-9a75-6931caadc395" providerId="ADAL" clId="{74D61841-473C-4F8E-B141-0F1A4D9368BB}" dt="2022-06-17T07:13:26.233" v="32" actId="700"/>
          <ac:spMkLst>
            <pc:docMk/>
            <pc:sldMk cId="3475719825" sldId="318"/>
            <ac:spMk id="8" creationId="{0CBFC755-9A30-A9B2-D496-927A795C851D}"/>
          </ac:spMkLst>
        </pc:spChg>
        <pc:spChg chg="add del mod ord">
          <ac:chgData name="Vanda Ciotti" userId="c33c9e41-cb21-4678-9a75-6931caadc395" providerId="ADAL" clId="{74D61841-473C-4F8E-B141-0F1A4D9368BB}" dt="2022-06-17T07:13:26.233" v="32" actId="700"/>
          <ac:spMkLst>
            <pc:docMk/>
            <pc:sldMk cId="3475719825" sldId="318"/>
            <ac:spMk id="9" creationId="{3DA24BDD-58B0-7605-3AF5-D94F02B5C71C}"/>
          </ac:spMkLst>
        </pc:spChg>
        <pc:spChg chg="add del mod ord">
          <ac:chgData name="Vanda Ciotti" userId="c33c9e41-cb21-4678-9a75-6931caadc395" providerId="ADAL" clId="{74D61841-473C-4F8E-B141-0F1A4D9368BB}" dt="2022-06-17T07:13:26.233" v="32" actId="700"/>
          <ac:spMkLst>
            <pc:docMk/>
            <pc:sldMk cId="3475719825" sldId="318"/>
            <ac:spMk id="10" creationId="{46573111-F67C-B7CB-8767-7B91F1FCA2F6}"/>
          </ac:spMkLst>
        </pc:spChg>
        <pc:spChg chg="add del mod ord">
          <ac:chgData name="Vanda Ciotti" userId="c33c9e41-cb21-4678-9a75-6931caadc395" providerId="ADAL" clId="{74D61841-473C-4F8E-B141-0F1A4D9368BB}" dt="2022-06-17T07:13:26.233" v="32" actId="700"/>
          <ac:spMkLst>
            <pc:docMk/>
            <pc:sldMk cId="3475719825" sldId="318"/>
            <ac:spMk id="11" creationId="{0BCE68D4-907B-AE2C-8568-701545CFEA39}"/>
          </ac:spMkLst>
        </pc:spChg>
        <pc:spChg chg="add del mod ord">
          <ac:chgData name="Vanda Ciotti" userId="c33c9e41-cb21-4678-9a75-6931caadc395" providerId="ADAL" clId="{74D61841-473C-4F8E-B141-0F1A4D9368BB}" dt="2022-06-17T07:13:26.233" v="32" actId="700"/>
          <ac:spMkLst>
            <pc:docMk/>
            <pc:sldMk cId="3475719825" sldId="318"/>
            <ac:spMk id="12" creationId="{7A1DB531-9E6F-A797-FFC3-CC868610B763}"/>
          </ac:spMkLst>
        </pc:spChg>
        <pc:spChg chg="add del mod ord">
          <ac:chgData name="Vanda Ciotti" userId="c33c9e41-cb21-4678-9a75-6931caadc395" providerId="ADAL" clId="{74D61841-473C-4F8E-B141-0F1A4D9368BB}" dt="2022-06-17T07:13:54.823" v="33" actId="700"/>
          <ac:spMkLst>
            <pc:docMk/>
            <pc:sldMk cId="3475719825" sldId="318"/>
            <ac:spMk id="13" creationId="{4D29FE5D-745F-1FB8-ABE0-0C68222E0F1C}"/>
          </ac:spMkLst>
        </pc:spChg>
        <pc:spChg chg="add del mod ord">
          <ac:chgData name="Vanda Ciotti" userId="c33c9e41-cb21-4678-9a75-6931caadc395" providerId="ADAL" clId="{74D61841-473C-4F8E-B141-0F1A4D9368BB}" dt="2022-06-17T07:13:54.823" v="33" actId="700"/>
          <ac:spMkLst>
            <pc:docMk/>
            <pc:sldMk cId="3475719825" sldId="318"/>
            <ac:spMk id="14" creationId="{94CB91AB-80FD-9F78-7DDC-AAEE50ACCE04}"/>
          </ac:spMkLst>
        </pc:spChg>
        <pc:spChg chg="add del mod ord">
          <ac:chgData name="Vanda Ciotti" userId="c33c9e41-cb21-4678-9a75-6931caadc395" providerId="ADAL" clId="{74D61841-473C-4F8E-B141-0F1A4D9368BB}" dt="2022-06-17T07:13:54.823" v="33" actId="700"/>
          <ac:spMkLst>
            <pc:docMk/>
            <pc:sldMk cId="3475719825" sldId="318"/>
            <ac:spMk id="15" creationId="{A11807E4-6BA6-6602-0794-737D54E5293D}"/>
          </ac:spMkLst>
        </pc:spChg>
        <pc:spChg chg="add del mod ord">
          <ac:chgData name="Vanda Ciotti" userId="c33c9e41-cb21-4678-9a75-6931caadc395" providerId="ADAL" clId="{74D61841-473C-4F8E-B141-0F1A4D9368BB}" dt="2022-06-17T07:13:54.823" v="33" actId="700"/>
          <ac:spMkLst>
            <pc:docMk/>
            <pc:sldMk cId="3475719825" sldId="318"/>
            <ac:spMk id="16" creationId="{3BE7B9D5-2E59-513D-1794-68297639B6A7}"/>
          </ac:spMkLst>
        </pc:spChg>
        <pc:spChg chg="add del mod ord">
          <ac:chgData name="Vanda Ciotti" userId="c33c9e41-cb21-4678-9a75-6931caadc395" providerId="ADAL" clId="{74D61841-473C-4F8E-B141-0F1A4D9368BB}" dt="2022-06-17T07:13:54.823" v="33" actId="700"/>
          <ac:spMkLst>
            <pc:docMk/>
            <pc:sldMk cId="3475719825" sldId="318"/>
            <ac:spMk id="17" creationId="{B678E349-1622-056B-6985-B3326F3429F4}"/>
          </ac:spMkLst>
        </pc:spChg>
        <pc:spChg chg="add del mod ord">
          <ac:chgData name="Vanda Ciotti" userId="c33c9e41-cb21-4678-9a75-6931caadc395" providerId="ADAL" clId="{74D61841-473C-4F8E-B141-0F1A4D9368BB}" dt="2022-06-17T07:13:54.823" v="33" actId="700"/>
          <ac:spMkLst>
            <pc:docMk/>
            <pc:sldMk cId="3475719825" sldId="318"/>
            <ac:spMk id="18" creationId="{A74EC3DD-1436-2E00-7F5B-F55384574502}"/>
          </ac:spMkLst>
        </pc:spChg>
        <pc:spChg chg="add del mod ord">
          <ac:chgData name="Vanda Ciotti" userId="c33c9e41-cb21-4678-9a75-6931caadc395" providerId="ADAL" clId="{74D61841-473C-4F8E-B141-0F1A4D9368BB}" dt="2022-06-17T07:13:54.823" v="33" actId="700"/>
          <ac:spMkLst>
            <pc:docMk/>
            <pc:sldMk cId="3475719825" sldId="318"/>
            <ac:spMk id="19" creationId="{F90709A4-561A-07C7-A476-83F6D91BC7BB}"/>
          </ac:spMkLst>
        </pc:spChg>
        <pc:spChg chg="add del mod ord">
          <ac:chgData name="Vanda Ciotti" userId="c33c9e41-cb21-4678-9a75-6931caadc395" providerId="ADAL" clId="{74D61841-473C-4F8E-B141-0F1A4D9368BB}" dt="2022-06-17T07:15:47.647" v="47" actId="21"/>
          <ac:spMkLst>
            <pc:docMk/>
            <pc:sldMk cId="3475719825" sldId="318"/>
            <ac:spMk id="20" creationId="{AE6CBAF2-1839-5340-DBD0-8F244A47239D}"/>
          </ac:spMkLst>
        </pc:spChg>
        <pc:spChg chg="add mod ord">
          <ac:chgData name="Vanda Ciotti" userId="c33c9e41-cb21-4678-9a75-6931caadc395" providerId="ADAL" clId="{74D61841-473C-4F8E-B141-0F1A4D9368BB}" dt="2022-06-17T07:16:33.001" v="55" actId="20577"/>
          <ac:spMkLst>
            <pc:docMk/>
            <pc:sldMk cId="3475719825" sldId="318"/>
            <ac:spMk id="21" creationId="{64625D90-7BC4-ED0D-9C97-BAA921DB5116}"/>
          </ac:spMkLst>
        </pc:spChg>
        <pc:spChg chg="add del mod ord">
          <ac:chgData name="Vanda Ciotti" userId="c33c9e41-cb21-4678-9a75-6931caadc395" providerId="ADAL" clId="{74D61841-473C-4F8E-B141-0F1A4D9368BB}" dt="2022-06-17T07:14:05.848" v="35"/>
          <ac:spMkLst>
            <pc:docMk/>
            <pc:sldMk cId="3475719825" sldId="318"/>
            <ac:spMk id="22" creationId="{F13E73B2-3DFB-C884-D264-509579594227}"/>
          </ac:spMkLst>
        </pc:spChg>
        <pc:spChg chg="add mod ord">
          <ac:chgData name="Vanda Ciotti" userId="c33c9e41-cb21-4678-9a75-6931caadc395" providerId="ADAL" clId="{74D61841-473C-4F8E-B141-0F1A4D9368BB}" dt="2022-06-17T08:12:32.842" v="271"/>
          <ac:spMkLst>
            <pc:docMk/>
            <pc:sldMk cId="3475719825" sldId="318"/>
            <ac:spMk id="23" creationId="{445411DA-761F-B049-3FAD-06B9CD19A153}"/>
          </ac:spMkLst>
        </pc:spChg>
        <pc:spChg chg="add del mod ord">
          <ac:chgData name="Vanda Ciotti" userId="c33c9e41-cb21-4678-9a75-6931caadc395" providerId="ADAL" clId="{74D61841-473C-4F8E-B141-0F1A4D9368BB}" dt="2022-06-17T07:14:24.912" v="39"/>
          <ac:spMkLst>
            <pc:docMk/>
            <pc:sldMk cId="3475719825" sldId="318"/>
            <ac:spMk id="24" creationId="{C343EFFC-2BA3-6076-4828-ED7641A1F0C0}"/>
          </ac:spMkLst>
        </pc:spChg>
        <pc:spChg chg="add del mod">
          <ac:chgData name="Vanda Ciotti" userId="c33c9e41-cb21-4678-9a75-6931caadc395" providerId="ADAL" clId="{74D61841-473C-4F8E-B141-0F1A4D9368BB}" dt="2022-06-17T07:16:02.658" v="51"/>
          <ac:spMkLst>
            <pc:docMk/>
            <pc:sldMk cId="3475719825" sldId="318"/>
            <ac:spMk id="28" creationId="{FB603F54-9261-6196-B7B6-77377C7B8D73}"/>
          </ac:spMkLst>
        </pc:spChg>
        <pc:picChg chg="add mod">
          <ac:chgData name="Vanda Ciotti" userId="c33c9e41-cb21-4678-9a75-6931caadc395" providerId="ADAL" clId="{74D61841-473C-4F8E-B141-0F1A4D9368BB}" dt="2022-06-17T08:12:32.842" v="271"/>
          <ac:picMkLst>
            <pc:docMk/>
            <pc:sldMk cId="3475719825" sldId="318"/>
            <ac:picMk id="25" creationId="{CA8B772A-D3DA-963C-F203-E2914A1C625E}"/>
          </ac:picMkLst>
        </pc:picChg>
        <pc:picChg chg="add del mod">
          <ac:chgData name="Vanda Ciotti" userId="c33c9e41-cb21-4678-9a75-6931caadc395" providerId="ADAL" clId="{74D61841-473C-4F8E-B141-0F1A4D9368BB}" dt="2022-06-17T07:14:14.418" v="37"/>
          <ac:picMkLst>
            <pc:docMk/>
            <pc:sldMk cId="3475719825" sldId="318"/>
            <ac:picMk id="26" creationId="{571C8715-4EF4-EE3D-264C-C38083BF3874}"/>
          </ac:picMkLst>
        </pc:picChg>
        <pc:picChg chg="add mod">
          <ac:chgData name="Vanda Ciotti" userId="c33c9e41-cb21-4678-9a75-6931caadc395" providerId="ADAL" clId="{74D61841-473C-4F8E-B141-0F1A4D9368BB}" dt="2022-06-17T08:12:32.842" v="271"/>
          <ac:picMkLst>
            <pc:docMk/>
            <pc:sldMk cId="3475719825" sldId="318"/>
            <ac:picMk id="27" creationId="{DF7E4A46-7368-91AE-3BBC-515D1FEDDA50}"/>
          </ac:picMkLst>
        </pc:picChg>
      </pc:sldChg>
      <pc:sldChg chg="addSp delSp modSp new mod">
        <pc:chgData name="Vanda Ciotti" userId="c33c9e41-cb21-4678-9a75-6931caadc395" providerId="ADAL" clId="{74D61841-473C-4F8E-B141-0F1A4D9368BB}" dt="2022-06-17T08:12:32.842" v="271"/>
        <pc:sldMkLst>
          <pc:docMk/>
          <pc:sldMk cId="4102432394" sldId="319"/>
        </pc:sldMkLst>
        <pc:spChg chg="mod">
          <ac:chgData name="Vanda Ciotti" userId="c33c9e41-cb21-4678-9a75-6931caadc395" providerId="ADAL" clId="{74D61841-473C-4F8E-B141-0F1A4D9368BB}" dt="2022-06-17T07:40:54.714" v="126" actId="207"/>
          <ac:spMkLst>
            <pc:docMk/>
            <pc:sldMk cId="4102432394" sldId="319"/>
            <ac:spMk id="2" creationId="{3E707416-E720-DDA2-8895-F09A3B77A12E}"/>
          </ac:spMkLst>
        </pc:spChg>
        <pc:spChg chg="mod">
          <ac:chgData name="Vanda Ciotti" userId="c33c9e41-cb21-4678-9a75-6931caadc395" providerId="ADAL" clId="{74D61841-473C-4F8E-B141-0F1A4D9368BB}" dt="2022-06-17T08:12:32.842" v="271"/>
          <ac:spMkLst>
            <pc:docMk/>
            <pc:sldMk cId="4102432394" sldId="319"/>
            <ac:spMk id="3" creationId="{8706079A-149C-079D-F307-A95CFF82A788}"/>
          </ac:spMkLst>
        </pc:spChg>
        <pc:spChg chg="del">
          <ac:chgData name="Vanda Ciotti" userId="c33c9e41-cb21-4678-9a75-6931caadc395" providerId="ADAL" clId="{74D61841-473C-4F8E-B141-0F1A4D9368BB}" dt="2022-06-17T07:27:11.958" v="88"/>
          <ac:spMkLst>
            <pc:docMk/>
            <pc:sldMk cId="4102432394" sldId="319"/>
            <ac:spMk id="4" creationId="{2A2B5A56-BBEF-B28E-7C7B-6F11E386CD19}"/>
          </ac:spMkLst>
        </pc:spChg>
        <pc:spChg chg="mod">
          <ac:chgData name="Vanda Ciotti" userId="c33c9e41-cb21-4678-9a75-6931caadc395" providerId="ADAL" clId="{74D61841-473C-4F8E-B141-0F1A4D9368BB}" dt="2022-06-17T08:12:32.842" v="271"/>
          <ac:spMkLst>
            <pc:docMk/>
            <pc:sldMk cId="4102432394" sldId="319"/>
            <ac:spMk id="5" creationId="{68E38E81-F53E-E5FD-B15E-6535F5B27EAA}"/>
          </ac:spMkLst>
        </pc:spChg>
        <pc:spChg chg="mod">
          <ac:chgData name="Vanda Ciotti" userId="c33c9e41-cb21-4678-9a75-6931caadc395" providerId="ADAL" clId="{74D61841-473C-4F8E-B141-0F1A4D9368BB}" dt="2022-06-17T08:12:32.842" v="271"/>
          <ac:spMkLst>
            <pc:docMk/>
            <pc:sldMk cId="4102432394" sldId="319"/>
            <ac:spMk id="6" creationId="{C12F2B3A-4B56-CD7A-6A71-ED3D0600750B}"/>
          </ac:spMkLst>
        </pc:spChg>
        <pc:spChg chg="del">
          <ac:chgData name="Vanda Ciotti" userId="c33c9e41-cb21-4678-9a75-6931caadc395" providerId="ADAL" clId="{74D61841-473C-4F8E-B141-0F1A4D9368BB}" dt="2022-06-17T07:25:53.591" v="86"/>
          <ac:spMkLst>
            <pc:docMk/>
            <pc:sldMk cId="4102432394" sldId="319"/>
            <ac:spMk id="7" creationId="{7B2D1D14-B2C3-42B6-F1FE-5A1E68F0462D}"/>
          </ac:spMkLst>
        </pc:spChg>
        <pc:spChg chg="mod">
          <ac:chgData name="Vanda Ciotti" userId="c33c9e41-cb21-4678-9a75-6931caadc395" providerId="ADAL" clId="{74D61841-473C-4F8E-B141-0F1A4D9368BB}" dt="2022-06-17T08:12:32.842" v="271"/>
          <ac:spMkLst>
            <pc:docMk/>
            <pc:sldMk cId="4102432394" sldId="319"/>
            <ac:spMk id="8" creationId="{B8680C5A-77F6-46D8-56F0-D3FAD7700A90}"/>
          </ac:spMkLst>
        </pc:spChg>
        <pc:spChg chg="mod">
          <ac:chgData name="Vanda Ciotti" userId="c33c9e41-cb21-4678-9a75-6931caadc395" providerId="ADAL" clId="{74D61841-473C-4F8E-B141-0F1A4D9368BB}" dt="2022-06-17T08:12:32.842" v="271"/>
          <ac:spMkLst>
            <pc:docMk/>
            <pc:sldMk cId="4102432394" sldId="319"/>
            <ac:spMk id="9" creationId="{EC5C980F-0FE2-6E7D-BB87-DE8FF1841851}"/>
          </ac:spMkLst>
        </pc:spChg>
        <pc:spChg chg="del">
          <ac:chgData name="Vanda Ciotti" userId="c33c9e41-cb21-4678-9a75-6931caadc395" providerId="ADAL" clId="{74D61841-473C-4F8E-B141-0F1A4D9368BB}" dt="2022-06-17T07:39:51.015" v="97"/>
          <ac:spMkLst>
            <pc:docMk/>
            <pc:sldMk cId="4102432394" sldId="319"/>
            <ac:spMk id="10" creationId="{AFD0BCA9-971A-BD90-5F03-FFB9D70DB729}"/>
          </ac:spMkLst>
        </pc:spChg>
        <pc:spChg chg="mod">
          <ac:chgData name="Vanda Ciotti" userId="c33c9e41-cb21-4678-9a75-6931caadc395" providerId="ADAL" clId="{74D61841-473C-4F8E-B141-0F1A4D9368BB}" dt="2022-06-17T08:12:32.842" v="271"/>
          <ac:spMkLst>
            <pc:docMk/>
            <pc:sldMk cId="4102432394" sldId="319"/>
            <ac:spMk id="11" creationId="{21AD9F90-5840-5DBA-ECFD-A1146057718B}"/>
          </ac:spMkLst>
        </pc:spChg>
        <pc:picChg chg="add mod">
          <ac:chgData name="Vanda Ciotti" userId="c33c9e41-cb21-4678-9a75-6931caadc395" providerId="ADAL" clId="{74D61841-473C-4F8E-B141-0F1A4D9368BB}" dt="2022-06-17T07:41:19.952" v="132" actId="14100"/>
          <ac:picMkLst>
            <pc:docMk/>
            <pc:sldMk cId="4102432394" sldId="319"/>
            <ac:picMk id="2050" creationId="{9B5AF236-780A-7787-141C-6FCA4BB4F82C}"/>
          </ac:picMkLst>
        </pc:picChg>
        <pc:picChg chg="add mod">
          <ac:chgData name="Vanda Ciotti" userId="c33c9e41-cb21-4678-9a75-6931caadc395" providerId="ADAL" clId="{74D61841-473C-4F8E-B141-0F1A4D9368BB}" dt="2022-06-17T07:40:59.132" v="127" actId="14100"/>
          <ac:picMkLst>
            <pc:docMk/>
            <pc:sldMk cId="4102432394" sldId="319"/>
            <ac:picMk id="2052" creationId="{249F0BBA-8E04-F2C5-F7E4-DA188F592FD6}"/>
          </ac:picMkLst>
        </pc:picChg>
        <pc:picChg chg="add del mod">
          <ac:chgData name="Vanda Ciotti" userId="c33c9e41-cb21-4678-9a75-6931caadc395" providerId="ADAL" clId="{74D61841-473C-4F8E-B141-0F1A4D9368BB}" dt="2022-06-17T07:39:32.956" v="96"/>
          <ac:picMkLst>
            <pc:docMk/>
            <pc:sldMk cId="4102432394" sldId="319"/>
            <ac:picMk id="2054" creationId="{164583C4-0B43-98ED-FEC3-A4B585CD15AC}"/>
          </ac:picMkLst>
        </pc:picChg>
        <pc:picChg chg="add mod">
          <ac:chgData name="Vanda Ciotti" userId="c33c9e41-cb21-4678-9a75-6931caadc395" providerId="ADAL" clId="{74D61841-473C-4F8E-B141-0F1A4D9368BB}" dt="2022-06-17T07:41:20.680" v="133" actId="14100"/>
          <ac:picMkLst>
            <pc:docMk/>
            <pc:sldMk cId="4102432394" sldId="319"/>
            <ac:picMk id="2056" creationId="{41BAE332-273A-2CB2-CED0-5BA087BCEBB1}"/>
          </ac:picMkLst>
        </pc:picChg>
      </pc:sldChg>
      <pc:sldChg chg="addSp delSp modSp new mod modClrScheme chgLayout">
        <pc:chgData name="Vanda Ciotti" userId="c33c9e41-cb21-4678-9a75-6931caadc395" providerId="ADAL" clId="{74D61841-473C-4F8E-B141-0F1A4D9368BB}" dt="2022-06-17T08:12:32.842" v="271"/>
        <pc:sldMkLst>
          <pc:docMk/>
          <pc:sldMk cId="1170928066" sldId="320"/>
        </pc:sldMkLst>
        <pc:spChg chg="del mod ord">
          <ac:chgData name="Vanda Ciotti" userId="c33c9e41-cb21-4678-9a75-6931caadc395" providerId="ADAL" clId="{74D61841-473C-4F8E-B141-0F1A4D9368BB}" dt="2022-06-17T07:42:18.196" v="136" actId="700"/>
          <ac:spMkLst>
            <pc:docMk/>
            <pc:sldMk cId="1170928066" sldId="320"/>
            <ac:spMk id="2" creationId="{237389F5-CA0C-8A47-3679-1CD4EB504532}"/>
          </ac:spMkLst>
        </pc:spChg>
        <pc:spChg chg="del mod ord">
          <ac:chgData name="Vanda Ciotti" userId="c33c9e41-cb21-4678-9a75-6931caadc395" providerId="ADAL" clId="{74D61841-473C-4F8E-B141-0F1A4D9368BB}" dt="2022-06-17T07:42:18.196" v="136" actId="700"/>
          <ac:spMkLst>
            <pc:docMk/>
            <pc:sldMk cId="1170928066" sldId="320"/>
            <ac:spMk id="3" creationId="{6545A102-4CB7-BBC9-8B2A-B0E09F8880F0}"/>
          </ac:spMkLst>
        </pc:spChg>
        <pc:spChg chg="del mod ord">
          <ac:chgData name="Vanda Ciotti" userId="c33c9e41-cb21-4678-9a75-6931caadc395" providerId="ADAL" clId="{74D61841-473C-4F8E-B141-0F1A4D9368BB}" dt="2022-06-17T07:42:18.196" v="136" actId="700"/>
          <ac:spMkLst>
            <pc:docMk/>
            <pc:sldMk cId="1170928066" sldId="320"/>
            <ac:spMk id="4" creationId="{B55B3CD5-24F9-07CA-45DC-EC741CC3FAF7}"/>
          </ac:spMkLst>
        </pc:spChg>
        <pc:spChg chg="del">
          <ac:chgData name="Vanda Ciotti" userId="c33c9e41-cb21-4678-9a75-6931caadc395" providerId="ADAL" clId="{74D61841-473C-4F8E-B141-0F1A4D9368BB}" dt="2022-06-17T07:42:18.196" v="136" actId="700"/>
          <ac:spMkLst>
            <pc:docMk/>
            <pc:sldMk cId="1170928066" sldId="320"/>
            <ac:spMk id="5" creationId="{BFA81FF4-16BC-B735-3B94-750A0D0ADC15}"/>
          </ac:spMkLst>
        </pc:spChg>
        <pc:spChg chg="del">
          <ac:chgData name="Vanda Ciotti" userId="c33c9e41-cb21-4678-9a75-6931caadc395" providerId="ADAL" clId="{74D61841-473C-4F8E-B141-0F1A4D9368BB}" dt="2022-06-17T07:42:18.196" v="136" actId="700"/>
          <ac:spMkLst>
            <pc:docMk/>
            <pc:sldMk cId="1170928066" sldId="320"/>
            <ac:spMk id="6" creationId="{F91B217D-4E8A-7DCE-3DB7-BD30B3CEE29B}"/>
          </ac:spMkLst>
        </pc:spChg>
        <pc:spChg chg="del">
          <ac:chgData name="Vanda Ciotti" userId="c33c9e41-cb21-4678-9a75-6931caadc395" providerId="ADAL" clId="{74D61841-473C-4F8E-B141-0F1A4D9368BB}" dt="2022-06-17T07:42:18.196" v="136" actId="700"/>
          <ac:spMkLst>
            <pc:docMk/>
            <pc:sldMk cId="1170928066" sldId="320"/>
            <ac:spMk id="7" creationId="{0A8808E6-DB0E-4A5C-3596-B2BDB462310F}"/>
          </ac:spMkLst>
        </pc:spChg>
        <pc:spChg chg="del">
          <ac:chgData name="Vanda Ciotti" userId="c33c9e41-cb21-4678-9a75-6931caadc395" providerId="ADAL" clId="{74D61841-473C-4F8E-B141-0F1A4D9368BB}" dt="2022-06-17T07:42:18.196" v="136" actId="700"/>
          <ac:spMkLst>
            <pc:docMk/>
            <pc:sldMk cId="1170928066" sldId="320"/>
            <ac:spMk id="8" creationId="{F37EACEB-789D-4200-6543-8CE7ADD2C665}"/>
          </ac:spMkLst>
        </pc:spChg>
        <pc:spChg chg="del">
          <ac:chgData name="Vanda Ciotti" userId="c33c9e41-cb21-4678-9a75-6931caadc395" providerId="ADAL" clId="{74D61841-473C-4F8E-B141-0F1A4D9368BB}" dt="2022-06-17T07:42:18.196" v="136" actId="700"/>
          <ac:spMkLst>
            <pc:docMk/>
            <pc:sldMk cId="1170928066" sldId="320"/>
            <ac:spMk id="9" creationId="{4FB25A02-69E5-06DC-8881-4B458935FB95}"/>
          </ac:spMkLst>
        </pc:spChg>
        <pc:spChg chg="del">
          <ac:chgData name="Vanda Ciotti" userId="c33c9e41-cb21-4678-9a75-6931caadc395" providerId="ADAL" clId="{74D61841-473C-4F8E-B141-0F1A4D9368BB}" dt="2022-06-17T07:42:18.196" v="136" actId="700"/>
          <ac:spMkLst>
            <pc:docMk/>
            <pc:sldMk cId="1170928066" sldId="320"/>
            <ac:spMk id="10" creationId="{EB48CBA4-1907-C852-E9D7-8AC58A364281}"/>
          </ac:spMkLst>
        </pc:spChg>
        <pc:spChg chg="del">
          <ac:chgData name="Vanda Ciotti" userId="c33c9e41-cb21-4678-9a75-6931caadc395" providerId="ADAL" clId="{74D61841-473C-4F8E-B141-0F1A4D9368BB}" dt="2022-06-17T07:42:18.196" v="136" actId="700"/>
          <ac:spMkLst>
            <pc:docMk/>
            <pc:sldMk cId="1170928066" sldId="320"/>
            <ac:spMk id="11" creationId="{A6DCE6D5-2D14-D9F2-A689-2CB407D3BAC0}"/>
          </ac:spMkLst>
        </pc:spChg>
        <pc:spChg chg="add mod ord">
          <ac:chgData name="Vanda Ciotti" userId="c33c9e41-cb21-4678-9a75-6931caadc395" providerId="ADAL" clId="{74D61841-473C-4F8E-B141-0F1A4D9368BB}" dt="2022-06-17T08:12:32.842" v="271"/>
          <ac:spMkLst>
            <pc:docMk/>
            <pc:sldMk cId="1170928066" sldId="320"/>
            <ac:spMk id="12" creationId="{2830E4BB-A992-7D5D-451E-C47FC0578038}"/>
          </ac:spMkLst>
        </pc:spChg>
        <pc:spChg chg="add del mod ord">
          <ac:chgData name="Vanda Ciotti" userId="c33c9e41-cb21-4678-9a75-6931caadc395" providerId="ADAL" clId="{74D61841-473C-4F8E-B141-0F1A4D9368BB}" dt="2022-06-17T07:48:17.040" v="173" actId="700"/>
          <ac:spMkLst>
            <pc:docMk/>
            <pc:sldMk cId="1170928066" sldId="320"/>
            <ac:spMk id="13" creationId="{970754FB-3C54-3DC7-4802-E260BACC5849}"/>
          </ac:spMkLst>
        </pc:spChg>
        <pc:spChg chg="add del mod ord">
          <ac:chgData name="Vanda Ciotti" userId="c33c9e41-cb21-4678-9a75-6931caadc395" providerId="ADAL" clId="{74D61841-473C-4F8E-B141-0F1A4D9368BB}" dt="2022-06-17T07:48:17.040" v="173" actId="700"/>
          <ac:spMkLst>
            <pc:docMk/>
            <pc:sldMk cId="1170928066" sldId="320"/>
            <ac:spMk id="14" creationId="{D88A4F8C-9114-AD18-D91F-28A7D02A979A}"/>
          </ac:spMkLst>
        </pc:spChg>
        <pc:spChg chg="add del mod ord">
          <ac:chgData name="Vanda Ciotti" userId="c33c9e41-cb21-4678-9a75-6931caadc395" providerId="ADAL" clId="{74D61841-473C-4F8E-B141-0F1A4D9368BB}" dt="2022-06-17T07:49:56.183" v="185"/>
          <ac:spMkLst>
            <pc:docMk/>
            <pc:sldMk cId="1170928066" sldId="320"/>
            <ac:spMk id="19" creationId="{1F5E52AF-D71A-3AD9-6EE2-BA98A941B546}"/>
          </ac:spMkLst>
        </pc:spChg>
        <pc:spChg chg="add mod ord">
          <ac:chgData name="Vanda Ciotti" userId="c33c9e41-cb21-4678-9a75-6931caadc395" providerId="ADAL" clId="{74D61841-473C-4F8E-B141-0F1A4D9368BB}" dt="2022-06-17T08:12:32.842" v="271"/>
          <ac:spMkLst>
            <pc:docMk/>
            <pc:sldMk cId="1170928066" sldId="320"/>
            <ac:spMk id="20" creationId="{D2D64567-9955-DB5E-2542-F8606A357FE7}"/>
          </ac:spMkLst>
        </pc:spChg>
        <pc:picChg chg="add del mod ord modCrop">
          <ac:chgData name="Vanda Ciotti" userId="c33c9e41-cb21-4678-9a75-6931caadc395" providerId="ADAL" clId="{74D61841-473C-4F8E-B141-0F1A4D9368BB}" dt="2022-06-17T07:47:14.828" v="167" actId="22"/>
          <ac:picMkLst>
            <pc:docMk/>
            <pc:sldMk cId="1170928066" sldId="320"/>
            <ac:picMk id="16" creationId="{B5864DD9-554E-2CF5-DABF-370DE06DB3B0}"/>
          </ac:picMkLst>
        </pc:picChg>
        <pc:picChg chg="add del mod">
          <ac:chgData name="Vanda Ciotti" userId="c33c9e41-cb21-4678-9a75-6931caadc395" providerId="ADAL" clId="{74D61841-473C-4F8E-B141-0F1A4D9368BB}" dt="2022-06-17T07:48:06.928" v="172"/>
          <ac:picMkLst>
            <pc:docMk/>
            <pc:sldMk cId="1170928066" sldId="320"/>
            <ac:picMk id="18" creationId="{CB55254F-566C-CC78-E563-F7ED26FF3064}"/>
          </ac:picMkLst>
        </pc:picChg>
        <pc:picChg chg="add del mod">
          <ac:chgData name="Vanda Ciotti" userId="c33c9e41-cb21-4678-9a75-6931caadc395" providerId="ADAL" clId="{74D61841-473C-4F8E-B141-0F1A4D9368BB}" dt="2022-06-17T07:49:47.067" v="184"/>
          <ac:picMkLst>
            <pc:docMk/>
            <pc:sldMk cId="1170928066" sldId="320"/>
            <ac:picMk id="22" creationId="{D215E2E3-A118-AD4E-C53E-6C7A33346031}"/>
          </ac:picMkLst>
        </pc:picChg>
        <pc:picChg chg="add mod">
          <ac:chgData name="Vanda Ciotti" userId="c33c9e41-cb21-4678-9a75-6931caadc395" providerId="ADAL" clId="{74D61841-473C-4F8E-B141-0F1A4D9368BB}" dt="2022-06-17T08:12:32.842" v="271"/>
          <ac:picMkLst>
            <pc:docMk/>
            <pc:sldMk cId="1170928066" sldId="320"/>
            <ac:picMk id="27" creationId="{5DA4984E-844B-5AE4-3C01-716F758E1BD1}"/>
          </ac:picMkLst>
        </pc:picChg>
        <pc:picChg chg="add del mod">
          <ac:chgData name="Vanda Ciotti" userId="c33c9e41-cb21-4678-9a75-6931caadc395" providerId="ADAL" clId="{74D61841-473C-4F8E-B141-0F1A4D9368BB}" dt="2022-06-17T07:45:06.489" v="161"/>
          <ac:picMkLst>
            <pc:docMk/>
            <pc:sldMk cId="1170928066" sldId="320"/>
            <ac:picMk id="4098" creationId="{4F815CBE-A17B-A1B2-2192-CDFE04F54558}"/>
          </ac:picMkLst>
        </pc:picChg>
        <pc:picChg chg="add del mod">
          <ac:chgData name="Vanda Ciotti" userId="c33c9e41-cb21-4678-9a75-6931caadc395" providerId="ADAL" clId="{74D61841-473C-4F8E-B141-0F1A4D9368BB}" dt="2022-06-17T07:45:33.794" v="163"/>
          <ac:picMkLst>
            <pc:docMk/>
            <pc:sldMk cId="1170928066" sldId="320"/>
            <ac:picMk id="4100" creationId="{354DC598-1097-E816-B8C1-55FCE4BF0B76}"/>
          </ac:picMkLst>
        </pc:picChg>
        <pc:inkChg chg="add del">
          <ac:chgData name="Vanda Ciotti" userId="c33c9e41-cb21-4678-9a75-6931caadc395" providerId="ADAL" clId="{74D61841-473C-4F8E-B141-0F1A4D9368BB}" dt="2022-06-17T07:48:45.199" v="178" actId="9405"/>
          <ac:inkMkLst>
            <pc:docMk/>
            <pc:sldMk cId="1170928066" sldId="320"/>
            <ac:inkMk id="23" creationId="{B066451C-2087-68C1-4949-FFE40EDC680F}"/>
          </ac:inkMkLst>
        </pc:inkChg>
        <pc:inkChg chg="add del">
          <ac:chgData name="Vanda Ciotti" userId="c33c9e41-cb21-4678-9a75-6931caadc395" providerId="ADAL" clId="{74D61841-473C-4F8E-B141-0F1A4D9368BB}" dt="2022-06-17T07:49:46.396" v="182" actId="9405"/>
          <ac:inkMkLst>
            <pc:docMk/>
            <pc:sldMk cId="1170928066" sldId="320"/>
            <ac:inkMk id="24" creationId="{6953FDE7-C6B9-347A-7378-E66A14F9F833}"/>
          </ac:inkMkLst>
        </pc:inkChg>
        <pc:inkChg chg="add del">
          <ac:chgData name="Vanda Ciotti" userId="c33c9e41-cb21-4678-9a75-6931caadc395" providerId="ADAL" clId="{74D61841-473C-4F8E-B141-0F1A4D9368BB}" dt="2022-06-17T07:49:45.227" v="181" actId="9405"/>
          <ac:inkMkLst>
            <pc:docMk/>
            <pc:sldMk cId="1170928066" sldId="320"/>
            <ac:inkMk id="25" creationId="{748C25B7-DD97-60AA-F263-19DBD8428F10}"/>
          </ac:inkMkLst>
        </pc:inkChg>
        <pc:inkChg chg="add del">
          <ac:chgData name="Vanda Ciotti" userId="c33c9e41-cb21-4678-9a75-6931caadc395" providerId="ADAL" clId="{74D61841-473C-4F8E-B141-0F1A4D9368BB}" dt="2022-06-17T07:52:57.687" v="197" actId="9405"/>
          <ac:inkMkLst>
            <pc:docMk/>
            <pc:sldMk cId="1170928066" sldId="320"/>
            <ac:inkMk id="28" creationId="{9197C539-8C88-A644-7F77-DC9F5AF7366A}"/>
          </ac:inkMkLst>
        </pc:inkChg>
        <pc:inkChg chg="add del">
          <ac:chgData name="Vanda Ciotti" userId="c33c9e41-cb21-4678-9a75-6931caadc395" providerId="ADAL" clId="{74D61841-473C-4F8E-B141-0F1A4D9368BB}" dt="2022-06-17T07:52:56.770" v="196" actId="9405"/>
          <ac:inkMkLst>
            <pc:docMk/>
            <pc:sldMk cId="1170928066" sldId="320"/>
            <ac:inkMk id="29" creationId="{1D3378DB-859E-5006-D343-A93B5E57BCFB}"/>
          </ac:inkMkLst>
        </pc:inkChg>
        <pc:inkChg chg="add del">
          <ac:chgData name="Vanda Ciotti" userId="c33c9e41-cb21-4678-9a75-6931caadc395" providerId="ADAL" clId="{74D61841-473C-4F8E-B141-0F1A4D9368BB}" dt="2022-06-17T07:52:55.785" v="195" actId="9405"/>
          <ac:inkMkLst>
            <pc:docMk/>
            <pc:sldMk cId="1170928066" sldId="320"/>
            <ac:inkMk id="30" creationId="{EE5AFDEE-7705-354E-F1BA-122B21C64D0B}"/>
          </ac:inkMkLst>
        </pc:inkChg>
        <pc:cxnChg chg="add del">
          <ac:chgData name="Vanda Ciotti" userId="c33c9e41-cb21-4678-9a75-6931caadc395" providerId="ADAL" clId="{74D61841-473C-4F8E-B141-0F1A4D9368BB}" dt="2022-06-17T07:52:55.149" v="194" actId="11529"/>
          <ac:cxnSpMkLst>
            <pc:docMk/>
            <pc:sldMk cId="1170928066" sldId="320"/>
            <ac:cxnSpMk id="32" creationId="{4091E57B-8DE1-9039-62BE-D66F414E6934}"/>
          </ac:cxnSpMkLst>
        </pc:cxnChg>
        <pc:cxnChg chg="add mod">
          <ac:chgData name="Vanda Ciotti" userId="c33c9e41-cb21-4678-9a75-6931caadc395" providerId="ADAL" clId="{74D61841-473C-4F8E-B141-0F1A4D9368BB}" dt="2022-06-17T07:53:27.115" v="201" actId="1076"/>
          <ac:cxnSpMkLst>
            <pc:docMk/>
            <pc:sldMk cId="1170928066" sldId="320"/>
            <ac:cxnSpMk id="34" creationId="{4EA8A242-7BA2-7595-C60D-55E5635890A5}"/>
          </ac:cxnSpMkLst>
        </pc:cxnChg>
        <pc:cxnChg chg="add mod">
          <ac:chgData name="Vanda Ciotti" userId="c33c9e41-cb21-4678-9a75-6931caadc395" providerId="ADAL" clId="{74D61841-473C-4F8E-B141-0F1A4D9368BB}" dt="2022-06-17T07:54:01.273" v="204" actId="1582"/>
          <ac:cxnSpMkLst>
            <pc:docMk/>
            <pc:sldMk cId="1170928066" sldId="320"/>
            <ac:cxnSpMk id="36" creationId="{96BA8F8D-E8BB-459F-2AFC-5EE57D481DCA}"/>
          </ac:cxnSpMkLst>
        </pc:cxnChg>
      </pc:sldChg>
      <pc:sldChg chg="addSp delSp modSp new mod modClrScheme chgLayout">
        <pc:chgData name="Vanda Ciotti" userId="c33c9e41-cb21-4678-9a75-6931caadc395" providerId="ADAL" clId="{74D61841-473C-4F8E-B141-0F1A4D9368BB}" dt="2022-06-17T08:12:32.842" v="271"/>
        <pc:sldMkLst>
          <pc:docMk/>
          <pc:sldMk cId="324695751" sldId="321"/>
        </pc:sldMkLst>
        <pc:spChg chg="mod ord">
          <ac:chgData name="Vanda Ciotti" userId="c33c9e41-cb21-4678-9a75-6931caadc395" providerId="ADAL" clId="{74D61841-473C-4F8E-B141-0F1A4D9368BB}" dt="2022-06-17T08:12:32.842" v="271"/>
          <ac:spMkLst>
            <pc:docMk/>
            <pc:sldMk cId="324695751" sldId="321"/>
            <ac:spMk id="2" creationId="{0C6FA0D1-38FB-078D-6F8F-1358F6FA574B}"/>
          </ac:spMkLst>
        </pc:spChg>
        <pc:spChg chg="del">
          <ac:chgData name="Vanda Ciotti" userId="c33c9e41-cb21-4678-9a75-6931caadc395" providerId="ADAL" clId="{74D61841-473C-4F8E-B141-0F1A4D9368BB}" dt="2022-06-17T08:07:18.834" v="248" actId="21"/>
          <ac:spMkLst>
            <pc:docMk/>
            <pc:sldMk cId="324695751" sldId="321"/>
            <ac:spMk id="3" creationId="{96DA1DF4-27DB-35BE-3BC5-71CF5A63DB91}"/>
          </ac:spMkLst>
        </pc:spChg>
        <pc:spChg chg="del">
          <ac:chgData name="Vanda Ciotti" userId="c33c9e41-cb21-4678-9a75-6931caadc395" providerId="ADAL" clId="{74D61841-473C-4F8E-B141-0F1A4D9368BB}" dt="2022-06-17T07:56:19.722" v="212"/>
          <ac:spMkLst>
            <pc:docMk/>
            <pc:sldMk cId="324695751" sldId="321"/>
            <ac:spMk id="4" creationId="{4C9879AD-A38C-8ECB-AFBD-6EE62BE2CE33}"/>
          </ac:spMkLst>
        </pc:spChg>
        <pc:spChg chg="del">
          <ac:chgData name="Vanda Ciotti" userId="c33c9e41-cb21-4678-9a75-6931caadc395" providerId="ADAL" clId="{74D61841-473C-4F8E-B141-0F1A4D9368BB}" dt="2022-06-17T08:07:15.736" v="247" actId="21"/>
          <ac:spMkLst>
            <pc:docMk/>
            <pc:sldMk cId="324695751" sldId="321"/>
            <ac:spMk id="5" creationId="{ED0DE215-4686-A5EE-05E7-4D62E1B277DC}"/>
          </ac:spMkLst>
        </pc:spChg>
        <pc:spChg chg="del">
          <ac:chgData name="Vanda Ciotti" userId="c33c9e41-cb21-4678-9a75-6931caadc395" providerId="ADAL" clId="{74D61841-473C-4F8E-B141-0F1A4D9368BB}" dt="2022-06-17T08:05:32.583" v="227" actId="21"/>
          <ac:spMkLst>
            <pc:docMk/>
            <pc:sldMk cId="324695751" sldId="321"/>
            <ac:spMk id="6" creationId="{146FA827-7D6C-4F64-06E8-C89B08613686}"/>
          </ac:spMkLst>
        </pc:spChg>
        <pc:spChg chg="del">
          <ac:chgData name="Vanda Ciotti" userId="c33c9e41-cb21-4678-9a75-6931caadc395" providerId="ADAL" clId="{74D61841-473C-4F8E-B141-0F1A4D9368BB}" dt="2022-06-17T07:58:13.741" v="213"/>
          <ac:spMkLst>
            <pc:docMk/>
            <pc:sldMk cId="324695751" sldId="321"/>
            <ac:spMk id="7" creationId="{16F8CAA1-4A41-7493-B0A6-A9C9EEAB89B1}"/>
          </ac:spMkLst>
        </pc:spChg>
        <pc:spChg chg="del">
          <ac:chgData name="Vanda Ciotti" userId="c33c9e41-cb21-4678-9a75-6931caadc395" providerId="ADAL" clId="{74D61841-473C-4F8E-B141-0F1A4D9368BB}" dt="2022-06-17T08:05:38.199" v="228" actId="21"/>
          <ac:spMkLst>
            <pc:docMk/>
            <pc:sldMk cId="324695751" sldId="321"/>
            <ac:spMk id="8" creationId="{E39356EC-6516-3005-2033-CFB1ADBA0056}"/>
          </ac:spMkLst>
        </pc:spChg>
        <pc:spChg chg="del">
          <ac:chgData name="Vanda Ciotti" userId="c33c9e41-cb21-4678-9a75-6931caadc395" providerId="ADAL" clId="{74D61841-473C-4F8E-B141-0F1A4D9368BB}" dt="2022-06-17T08:05:42.663" v="229" actId="21"/>
          <ac:spMkLst>
            <pc:docMk/>
            <pc:sldMk cId="324695751" sldId="321"/>
            <ac:spMk id="9" creationId="{0A736A2A-FCBC-2E2C-D075-2CFBFE12D852}"/>
          </ac:spMkLst>
        </pc:spChg>
        <pc:spChg chg="add del">
          <ac:chgData name="Vanda Ciotti" userId="c33c9e41-cb21-4678-9a75-6931caadc395" providerId="ADAL" clId="{74D61841-473C-4F8E-B141-0F1A4D9368BB}" dt="2022-06-17T07:59:55.607" v="219"/>
          <ac:spMkLst>
            <pc:docMk/>
            <pc:sldMk cId="324695751" sldId="321"/>
            <ac:spMk id="10" creationId="{1EC2121B-056E-F5F9-6EA4-234A0DC194D4}"/>
          </ac:spMkLst>
        </pc:spChg>
        <pc:spChg chg="del">
          <ac:chgData name="Vanda Ciotti" userId="c33c9e41-cb21-4678-9a75-6931caadc395" providerId="ADAL" clId="{74D61841-473C-4F8E-B141-0F1A4D9368BB}" dt="2022-06-17T08:05:46.206" v="230" actId="21"/>
          <ac:spMkLst>
            <pc:docMk/>
            <pc:sldMk cId="324695751" sldId="321"/>
            <ac:spMk id="11" creationId="{9CF176A1-E850-4099-8287-300775B72B58}"/>
          </ac:spMkLst>
        </pc:spChg>
        <pc:picChg chg="add mod ord">
          <ac:chgData name="Vanda Ciotti" userId="c33c9e41-cb21-4678-9a75-6931caadc395" providerId="ADAL" clId="{74D61841-473C-4F8E-B141-0F1A4D9368BB}" dt="2022-06-17T08:12:32.842" v="271"/>
          <ac:picMkLst>
            <pc:docMk/>
            <pc:sldMk cId="324695751" sldId="321"/>
            <ac:picMk id="12" creationId="{381BF983-A5CC-D84F-9249-1A4F27031651}"/>
          </ac:picMkLst>
        </pc:picChg>
        <pc:picChg chg="add del mod">
          <ac:chgData name="Vanda Ciotti" userId="c33c9e41-cb21-4678-9a75-6931caadc395" providerId="ADAL" clId="{74D61841-473C-4F8E-B141-0F1A4D9368BB}" dt="2022-06-17T07:59:34.955" v="218"/>
          <ac:picMkLst>
            <pc:docMk/>
            <pc:sldMk cId="324695751" sldId="321"/>
            <ac:picMk id="14" creationId="{5C7459D5-A1B7-621E-CCAA-97D305BC577B}"/>
          </ac:picMkLst>
        </pc:picChg>
        <pc:picChg chg="add mod ord">
          <ac:chgData name="Vanda Ciotti" userId="c33c9e41-cb21-4678-9a75-6931caadc395" providerId="ADAL" clId="{74D61841-473C-4F8E-B141-0F1A4D9368BB}" dt="2022-06-17T08:12:32.842" v="271"/>
          <ac:picMkLst>
            <pc:docMk/>
            <pc:sldMk cId="324695751" sldId="321"/>
            <ac:picMk id="16" creationId="{650D0F34-FC42-7C46-5B2D-2377D11D65AC}"/>
          </ac:picMkLst>
        </pc:picChg>
        <pc:picChg chg="add mod">
          <ac:chgData name="Vanda Ciotti" userId="c33c9e41-cb21-4678-9a75-6931caadc395" providerId="ADAL" clId="{74D61841-473C-4F8E-B141-0F1A4D9368BB}" dt="2022-06-17T08:07:20.756" v="249" actId="1076"/>
          <ac:picMkLst>
            <pc:docMk/>
            <pc:sldMk cId="324695751" sldId="321"/>
            <ac:picMk id="18" creationId="{9E2B1484-EDAA-97CF-492F-349914010056}"/>
          </ac:picMkLst>
        </pc:picChg>
        <pc:picChg chg="add del">
          <ac:chgData name="Vanda Ciotti" userId="c33c9e41-cb21-4678-9a75-6931caadc395" providerId="ADAL" clId="{74D61841-473C-4F8E-B141-0F1A4D9368BB}" dt="2022-06-17T08:05:59.639" v="232"/>
          <ac:picMkLst>
            <pc:docMk/>
            <pc:sldMk cId="324695751" sldId="321"/>
            <ac:picMk id="19" creationId="{BFD468C6-5B3A-17CB-6E7E-F6A1A6E9655F}"/>
          </ac:picMkLst>
        </pc:picChg>
        <pc:picChg chg="add del mod">
          <ac:chgData name="Vanda Ciotti" userId="c33c9e41-cb21-4678-9a75-6931caadc395" providerId="ADAL" clId="{74D61841-473C-4F8E-B141-0F1A4D9368BB}" dt="2022-06-17T08:06:18.854" v="236"/>
          <ac:picMkLst>
            <pc:docMk/>
            <pc:sldMk cId="324695751" sldId="321"/>
            <ac:picMk id="20" creationId="{4F1F4E72-C933-E7D5-A17D-5FF6C2B8C3D3}"/>
          </ac:picMkLst>
        </pc:picChg>
        <pc:picChg chg="add mod">
          <ac:chgData name="Vanda Ciotti" userId="c33c9e41-cb21-4678-9a75-6931caadc395" providerId="ADAL" clId="{74D61841-473C-4F8E-B141-0F1A4D9368BB}" dt="2022-06-17T08:07:26.701" v="253" actId="1076"/>
          <ac:picMkLst>
            <pc:docMk/>
            <pc:sldMk cId="324695751" sldId="321"/>
            <ac:picMk id="22" creationId="{CFB8F4AA-85CC-3B3A-F8BD-133F9F611079}"/>
          </ac:picMkLst>
        </pc:picChg>
        <pc:picChg chg="add mod ord">
          <ac:chgData name="Vanda Ciotti" userId="c33c9e41-cb21-4678-9a75-6931caadc395" providerId="ADAL" clId="{74D61841-473C-4F8E-B141-0F1A4D9368BB}" dt="2022-06-17T08:12:32.842" v="271"/>
          <ac:picMkLst>
            <pc:docMk/>
            <pc:sldMk cId="324695751" sldId="321"/>
            <ac:picMk id="5122" creationId="{8E09D28B-14BB-2922-39F8-6736F525344F}"/>
          </ac:picMkLst>
        </pc:picChg>
      </pc:sldChg>
      <pc:sldMasterChg chg="modSldLayout">
        <pc:chgData name="Vanda Ciotti" userId="c33c9e41-cb21-4678-9a75-6931caadc395" providerId="ADAL" clId="{74D61841-473C-4F8E-B141-0F1A4D9368BB}" dt="2022-06-17T08:12:32.842" v="271"/>
        <pc:sldMasterMkLst>
          <pc:docMk/>
          <pc:sldMasterMk cId="1683087559" sldId="2147483678"/>
        </pc:sldMasterMkLst>
        <pc:sldLayoutChg chg="addSp delSp">
          <pc:chgData name="Vanda Ciotti" userId="c33c9e41-cb21-4678-9a75-6931caadc395" providerId="ADAL" clId="{74D61841-473C-4F8E-B141-0F1A4D9368BB}" dt="2022-06-17T08:12:32.842" v="271"/>
          <pc:sldLayoutMkLst>
            <pc:docMk/>
            <pc:sldMasterMk cId="1683087559" sldId="2147483678"/>
            <pc:sldLayoutMk cId="663216951" sldId="2147483690"/>
          </pc:sldLayoutMkLst>
          <pc:picChg chg="add del">
            <ac:chgData name="Vanda Ciotti" userId="c33c9e41-cb21-4678-9a75-6931caadc395" providerId="ADAL" clId="{74D61841-473C-4F8E-B141-0F1A4D9368BB}" dt="2022-06-17T08:12:32.842" v="271"/>
            <ac:picMkLst>
              <pc:docMk/>
              <pc:sldMasterMk cId="1683087559" sldId="2147483678"/>
              <pc:sldLayoutMk cId="663216951" sldId="2147483690"/>
              <ac:picMk id="2" creationId="{7E87C569-D426-4615-ADA7-B370EA98340A}"/>
            </ac:picMkLst>
          </pc:picChg>
          <pc:picChg chg="add del">
            <ac:chgData name="Vanda Ciotti" userId="c33c9e41-cb21-4678-9a75-6931caadc395" providerId="ADAL" clId="{74D61841-473C-4F8E-B141-0F1A4D9368BB}" dt="2022-06-17T08:12:32.842" v="271"/>
            <ac:picMkLst>
              <pc:docMk/>
              <pc:sldMasterMk cId="1683087559" sldId="2147483678"/>
              <pc:sldLayoutMk cId="663216951" sldId="2147483690"/>
              <ac:picMk id="36" creationId="{7B353ED4-7AD0-46C9-88ED-1A16B1433AF7}"/>
            </ac:picMkLst>
          </pc:picChg>
          <pc:picChg chg="add del">
            <ac:chgData name="Vanda Ciotti" userId="c33c9e41-cb21-4678-9a75-6931caadc395" providerId="ADAL" clId="{74D61841-473C-4F8E-B141-0F1A4D9368BB}" dt="2022-06-17T08:12:32.842" v="271"/>
            <ac:picMkLst>
              <pc:docMk/>
              <pc:sldMasterMk cId="1683087559" sldId="2147483678"/>
              <pc:sldLayoutMk cId="663216951" sldId="2147483690"/>
              <ac:picMk id="37" creationId="{F561D985-AD57-459A-B3A6-EBF296039766}"/>
            </ac:picMkLst>
          </pc:picChg>
        </pc:sldLayoutChg>
      </pc:sldMasterChg>
    </pc:docChg>
  </pc:docChgLst>
  <pc:docChgLst>
    <pc:chgData name="Vanda Ciotti" userId="S::vanda.ciotti@zerowasteswitzerland.ch::c33c9e41-cb21-4678-9a75-6931caadc395" providerId="AD" clId="Web-{B00502EA-160C-4B54-83DE-4750E6122F30}"/>
    <pc:docChg chg="modSld">
      <pc:chgData name="Vanda Ciotti" userId="S::vanda.ciotti@zerowasteswitzerland.ch::c33c9e41-cb21-4678-9a75-6931caadc395" providerId="AD" clId="Web-{B00502EA-160C-4B54-83DE-4750E6122F30}" dt="2024-07-18T15:40:33.576" v="15" actId="20577"/>
      <pc:docMkLst>
        <pc:docMk/>
      </pc:docMkLst>
      <pc:sldChg chg="modSp">
        <pc:chgData name="Vanda Ciotti" userId="S::vanda.ciotti@zerowasteswitzerland.ch::c33c9e41-cb21-4678-9a75-6931caadc395" providerId="AD" clId="Web-{B00502EA-160C-4B54-83DE-4750E6122F30}" dt="2024-07-18T15:40:33.576" v="15" actId="20577"/>
        <pc:sldMkLst>
          <pc:docMk/>
          <pc:sldMk cId="3006869125" sldId="316"/>
        </pc:sldMkLst>
        <pc:spChg chg="mod">
          <ac:chgData name="Vanda Ciotti" userId="S::vanda.ciotti@zerowasteswitzerland.ch::c33c9e41-cb21-4678-9a75-6931caadc395" providerId="AD" clId="Web-{B00502EA-160C-4B54-83DE-4750E6122F30}" dt="2024-07-18T15:40:33.576" v="15" actId="20577"/>
          <ac:spMkLst>
            <pc:docMk/>
            <pc:sldMk cId="3006869125" sldId="316"/>
            <ac:spMk id="5" creationId="{25A4A556-63CF-03E7-DE74-EA5453FC99E0}"/>
          </ac:spMkLst>
        </pc:spChg>
      </pc:sldChg>
    </pc:docChg>
  </pc:docChgLst>
  <pc:docChgLst>
    <pc:chgData name="Aurélie Gateaud" userId="b4ffe90b-a9f0-4891-8913-c96893d881c2" providerId="ADAL" clId="{BB2D10A2-3F2E-284C-9ECD-10A326CA3E4A}"/>
    <pc:docChg chg="custSel modSld">
      <pc:chgData name="Aurélie Gateaud" userId="b4ffe90b-a9f0-4891-8913-c96893d881c2" providerId="ADAL" clId="{BB2D10A2-3F2E-284C-9ECD-10A326CA3E4A}" dt="2022-06-30T13:07:35.334" v="179" actId="20577"/>
      <pc:docMkLst>
        <pc:docMk/>
      </pc:docMkLst>
      <pc:sldChg chg="modSp">
        <pc:chgData name="Aurélie Gateaud" userId="b4ffe90b-a9f0-4891-8913-c96893d881c2" providerId="ADAL" clId="{BB2D10A2-3F2E-284C-9ECD-10A326CA3E4A}" dt="2022-06-30T13:01:02.658" v="1" actId="1035"/>
        <pc:sldMkLst>
          <pc:docMk/>
          <pc:sldMk cId="3120048639" sldId="315"/>
        </pc:sldMkLst>
        <pc:picChg chg="mod">
          <ac:chgData name="Aurélie Gateaud" userId="b4ffe90b-a9f0-4891-8913-c96893d881c2" providerId="ADAL" clId="{BB2D10A2-3F2E-284C-9ECD-10A326CA3E4A}" dt="2022-06-30T13:01:02.658" v="1" actId="1035"/>
          <ac:picMkLst>
            <pc:docMk/>
            <pc:sldMk cId="3120048639" sldId="315"/>
            <ac:picMk id="5" creationId="{9ADF594A-23B0-EE8F-D109-6D2ED55FB251}"/>
          </ac:picMkLst>
        </pc:picChg>
      </pc:sldChg>
      <pc:sldChg chg="modSp">
        <pc:chgData name="Aurélie Gateaud" userId="b4ffe90b-a9f0-4891-8913-c96893d881c2" providerId="ADAL" clId="{BB2D10A2-3F2E-284C-9ECD-10A326CA3E4A}" dt="2022-06-30T13:06:44.989" v="105" actId="20577"/>
        <pc:sldMkLst>
          <pc:docMk/>
          <pc:sldMk cId="3006869125" sldId="316"/>
        </pc:sldMkLst>
        <pc:spChg chg="mod">
          <ac:chgData name="Aurélie Gateaud" userId="b4ffe90b-a9f0-4891-8913-c96893d881c2" providerId="ADAL" clId="{BB2D10A2-3F2E-284C-9ECD-10A326CA3E4A}" dt="2022-06-30T13:06:44.989" v="105" actId="20577"/>
          <ac:spMkLst>
            <pc:docMk/>
            <pc:sldMk cId="3006869125" sldId="316"/>
            <ac:spMk id="5" creationId="{25A4A556-63CF-03E7-DE74-EA5453FC99E0}"/>
          </ac:spMkLst>
        </pc:spChg>
      </pc:sldChg>
      <pc:sldChg chg="modSp">
        <pc:chgData name="Aurélie Gateaud" userId="b4ffe90b-a9f0-4891-8913-c96893d881c2" providerId="ADAL" clId="{BB2D10A2-3F2E-284C-9ECD-10A326CA3E4A}" dt="2022-06-30T13:05:30.054" v="71" actId="20577"/>
        <pc:sldMkLst>
          <pc:docMk/>
          <pc:sldMk cId="3475719825" sldId="318"/>
        </pc:sldMkLst>
        <pc:spChg chg="mod">
          <ac:chgData name="Aurélie Gateaud" userId="b4ffe90b-a9f0-4891-8913-c96893d881c2" providerId="ADAL" clId="{BB2D10A2-3F2E-284C-9ECD-10A326CA3E4A}" dt="2022-06-30T13:01:15.723" v="23" actId="20577"/>
          <ac:spMkLst>
            <pc:docMk/>
            <pc:sldMk cId="3475719825" sldId="318"/>
            <ac:spMk id="2" creationId="{52B6C61F-7626-D110-6AE7-94ECC38F1451}"/>
          </ac:spMkLst>
        </pc:spChg>
        <pc:spChg chg="mod">
          <ac:chgData name="Aurélie Gateaud" userId="b4ffe90b-a9f0-4891-8913-c96893d881c2" providerId="ADAL" clId="{BB2D10A2-3F2E-284C-9ECD-10A326CA3E4A}" dt="2022-06-30T13:05:30.054" v="71" actId="20577"/>
          <ac:spMkLst>
            <pc:docMk/>
            <pc:sldMk cId="3475719825" sldId="318"/>
            <ac:spMk id="21" creationId="{64625D90-7BC4-ED0D-9C97-BAA921DB5116}"/>
          </ac:spMkLst>
        </pc:spChg>
      </pc:sldChg>
      <pc:sldChg chg="modSp">
        <pc:chgData name="Aurélie Gateaud" userId="b4ffe90b-a9f0-4891-8913-c96893d881c2" providerId="ADAL" clId="{BB2D10A2-3F2E-284C-9ECD-10A326CA3E4A}" dt="2022-06-30T13:06:31.274" v="92" actId="20577"/>
        <pc:sldMkLst>
          <pc:docMk/>
          <pc:sldMk cId="324695751" sldId="321"/>
        </pc:sldMkLst>
        <pc:spChg chg="mod">
          <ac:chgData name="Aurélie Gateaud" userId="b4ffe90b-a9f0-4891-8913-c96893d881c2" providerId="ADAL" clId="{BB2D10A2-3F2E-284C-9ECD-10A326CA3E4A}" dt="2022-06-30T13:06:31.274" v="92" actId="20577"/>
          <ac:spMkLst>
            <pc:docMk/>
            <pc:sldMk cId="324695751" sldId="321"/>
            <ac:spMk id="2" creationId="{0C6FA0D1-38FB-078D-6F8F-1358F6FA574B}"/>
          </ac:spMkLst>
        </pc:spChg>
      </pc:sldChg>
      <pc:sldChg chg="modSp">
        <pc:chgData name="Aurélie Gateaud" userId="b4ffe90b-a9f0-4891-8913-c96893d881c2" providerId="ADAL" clId="{BB2D10A2-3F2E-284C-9ECD-10A326CA3E4A}" dt="2022-06-30T13:07:35.334" v="179" actId="20577"/>
        <pc:sldMkLst>
          <pc:docMk/>
          <pc:sldMk cId="2594048794" sldId="322"/>
        </pc:sldMkLst>
        <pc:spChg chg="mod">
          <ac:chgData name="Aurélie Gateaud" userId="b4ffe90b-a9f0-4891-8913-c96893d881c2" providerId="ADAL" clId="{BB2D10A2-3F2E-284C-9ECD-10A326CA3E4A}" dt="2022-06-30T13:07:35.334" v="179" actId="20577"/>
          <ac:spMkLst>
            <pc:docMk/>
            <pc:sldMk cId="2594048794" sldId="322"/>
            <ac:spMk id="7" creationId="{FF184818-ECD3-1218-6448-36ECD0CD91DF}"/>
          </ac:spMkLst>
        </pc:spChg>
      </pc:sldChg>
    </pc:docChg>
  </pc:docChgLst>
  <pc:docChgLst>
    <pc:chgData name="Vanda Ciotti" userId="c33c9e41-cb21-4678-9a75-6931caadc395" providerId="ADAL" clId="{0B354205-2CE0-4304-A867-AD5682CC9DFD}"/>
    <pc:docChg chg="modSld">
      <pc:chgData name="Vanda Ciotti" userId="c33c9e41-cb21-4678-9a75-6931caadc395" providerId="ADAL" clId="{0B354205-2CE0-4304-A867-AD5682CC9DFD}" dt="2022-06-26T11:32:15.276" v="20" actId="1076"/>
      <pc:docMkLst>
        <pc:docMk/>
      </pc:docMkLst>
      <pc:sldChg chg="modSp mod">
        <pc:chgData name="Vanda Ciotti" userId="c33c9e41-cb21-4678-9a75-6931caadc395" providerId="ADAL" clId="{0B354205-2CE0-4304-A867-AD5682CC9DFD}" dt="2022-06-26T11:31:35.117" v="19" actId="255"/>
        <pc:sldMkLst>
          <pc:docMk/>
          <pc:sldMk cId="4102432394" sldId="319"/>
        </pc:sldMkLst>
        <pc:spChg chg="mod">
          <ac:chgData name="Vanda Ciotti" userId="c33c9e41-cb21-4678-9a75-6931caadc395" providerId="ADAL" clId="{0B354205-2CE0-4304-A867-AD5682CC9DFD}" dt="2022-06-26T11:31:35.117" v="19" actId="255"/>
          <ac:spMkLst>
            <pc:docMk/>
            <pc:sldMk cId="4102432394" sldId="319"/>
            <ac:spMk id="3" creationId="{8706079A-149C-079D-F307-A95CFF82A788}"/>
          </ac:spMkLst>
        </pc:spChg>
        <pc:spChg chg="mod">
          <ac:chgData name="Vanda Ciotti" userId="c33c9e41-cb21-4678-9a75-6931caadc395" providerId="ADAL" clId="{0B354205-2CE0-4304-A867-AD5682CC9DFD}" dt="2022-06-26T11:31:19.021" v="16" actId="1076"/>
          <ac:spMkLst>
            <pc:docMk/>
            <pc:sldMk cId="4102432394" sldId="319"/>
            <ac:spMk id="5" creationId="{68E38E81-F53E-E5FD-B15E-6535F5B27EAA}"/>
          </ac:spMkLst>
        </pc:spChg>
        <pc:spChg chg="mod">
          <ac:chgData name="Vanda Ciotti" userId="c33c9e41-cb21-4678-9a75-6931caadc395" providerId="ADAL" clId="{0B354205-2CE0-4304-A867-AD5682CC9DFD}" dt="2022-06-26T11:30:20.709" v="7" actId="255"/>
          <ac:spMkLst>
            <pc:docMk/>
            <pc:sldMk cId="4102432394" sldId="319"/>
            <ac:spMk id="6" creationId="{C12F2B3A-4B56-CD7A-6A71-ED3D0600750B}"/>
          </ac:spMkLst>
        </pc:spChg>
        <pc:spChg chg="mod">
          <ac:chgData name="Vanda Ciotti" userId="c33c9e41-cb21-4678-9a75-6931caadc395" providerId="ADAL" clId="{0B354205-2CE0-4304-A867-AD5682CC9DFD}" dt="2022-06-26T11:29:53.046" v="3" actId="1076"/>
          <ac:spMkLst>
            <pc:docMk/>
            <pc:sldMk cId="4102432394" sldId="319"/>
            <ac:spMk id="8" creationId="{B8680C5A-77F6-46D8-56F0-D3FAD7700A90}"/>
          </ac:spMkLst>
        </pc:spChg>
        <pc:spChg chg="mod">
          <ac:chgData name="Vanda Ciotti" userId="c33c9e41-cb21-4678-9a75-6931caadc395" providerId="ADAL" clId="{0B354205-2CE0-4304-A867-AD5682CC9DFD}" dt="2022-06-26T11:30:55.290" v="12" actId="255"/>
          <ac:spMkLst>
            <pc:docMk/>
            <pc:sldMk cId="4102432394" sldId="319"/>
            <ac:spMk id="9" creationId="{EC5C980F-0FE2-6E7D-BB87-DE8FF1841851}"/>
          </ac:spMkLst>
        </pc:spChg>
        <pc:spChg chg="mod">
          <ac:chgData name="Vanda Ciotti" userId="c33c9e41-cb21-4678-9a75-6931caadc395" providerId="ADAL" clId="{0B354205-2CE0-4304-A867-AD5682CC9DFD}" dt="2022-06-26T11:30:38.799" v="10" actId="1076"/>
          <ac:spMkLst>
            <pc:docMk/>
            <pc:sldMk cId="4102432394" sldId="319"/>
            <ac:spMk id="11" creationId="{21AD9F90-5840-5DBA-ECFD-A1146057718B}"/>
          </ac:spMkLst>
        </pc:spChg>
        <pc:picChg chg="mod">
          <ac:chgData name="Vanda Ciotti" userId="c33c9e41-cb21-4678-9a75-6931caadc395" providerId="ADAL" clId="{0B354205-2CE0-4304-A867-AD5682CC9DFD}" dt="2022-06-26T11:29:55.193" v="4" actId="1076"/>
          <ac:picMkLst>
            <pc:docMk/>
            <pc:sldMk cId="4102432394" sldId="319"/>
            <ac:picMk id="2050" creationId="{9B5AF236-780A-7787-141C-6FCA4BB4F82C}"/>
          </ac:picMkLst>
        </pc:picChg>
        <pc:picChg chg="mod">
          <ac:chgData name="Vanda Ciotti" userId="c33c9e41-cb21-4678-9a75-6931caadc395" providerId="ADAL" clId="{0B354205-2CE0-4304-A867-AD5682CC9DFD}" dt="2022-06-26T11:31:27.094" v="18" actId="14100"/>
          <ac:picMkLst>
            <pc:docMk/>
            <pc:sldMk cId="4102432394" sldId="319"/>
            <ac:picMk id="2052" creationId="{249F0BBA-8E04-F2C5-F7E4-DA188F592FD6}"/>
          </ac:picMkLst>
        </pc:picChg>
        <pc:picChg chg="mod">
          <ac:chgData name="Vanda Ciotti" userId="c33c9e41-cb21-4678-9a75-6931caadc395" providerId="ADAL" clId="{0B354205-2CE0-4304-A867-AD5682CC9DFD}" dt="2022-06-26T11:31:00.179" v="13" actId="1076"/>
          <ac:picMkLst>
            <pc:docMk/>
            <pc:sldMk cId="4102432394" sldId="319"/>
            <ac:picMk id="2056" creationId="{41BAE332-273A-2CB2-CED0-5BA087BCEBB1}"/>
          </ac:picMkLst>
        </pc:picChg>
      </pc:sldChg>
      <pc:sldChg chg="modSp mod">
        <pc:chgData name="Vanda Ciotti" userId="c33c9e41-cb21-4678-9a75-6931caadc395" providerId="ADAL" clId="{0B354205-2CE0-4304-A867-AD5682CC9DFD}" dt="2022-06-26T11:32:15.276" v="20" actId="1076"/>
        <pc:sldMkLst>
          <pc:docMk/>
          <pc:sldMk cId="1170928066" sldId="320"/>
        </pc:sldMkLst>
        <pc:picChg chg="mod">
          <ac:chgData name="Vanda Ciotti" userId="c33c9e41-cb21-4678-9a75-6931caadc395" providerId="ADAL" clId="{0B354205-2CE0-4304-A867-AD5682CC9DFD}" dt="2022-06-26T11:32:15.276" v="20" actId="1076"/>
          <ac:picMkLst>
            <pc:docMk/>
            <pc:sldMk cId="1170928066" sldId="320"/>
            <ac:picMk id="27" creationId="{5DA4984E-844B-5AE4-3C01-716F758E1BD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0E80B-0828-4975-A67A-1FEF6F51D6DC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FC002-274F-4E67-B443-7883DD921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339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0E8EC-2693-4591-9BC0-3016A7DF0D9E}" type="datetimeFigureOut">
              <a:rPr lang="fr-FR" noProof="0" smtClean="0"/>
              <a:t>14/10/2024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5E784-F1B0-4016-BD8B-6E343DF3C1E1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7415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extérieur, herbe, terrain, très coloré&#10;&#10;Description générée automatiquement">
            <a:extLst>
              <a:ext uri="{FF2B5EF4-FFF2-40B4-BE49-F238E27FC236}">
                <a16:creationId xmlns:a16="http://schemas.microsoft.com/office/drawing/2014/main" id="{81877D23-78EC-9B44-BC3A-D7EA75A7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5" y="1"/>
            <a:ext cx="12179457" cy="36759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378EEC-4341-1848-97E7-C882AAC8BA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43" y="1"/>
            <a:ext cx="12166915" cy="3675919"/>
          </a:xfrm>
          <a:solidFill>
            <a:srgbClr val="000000">
              <a:alpha val="25098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Modifiez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928233-D651-A14A-B719-D50DF1E76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88173"/>
            <a:ext cx="12192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07013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A6449A2-9D7F-8144-9822-F5BE98411D6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56578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marL="5349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20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endParaRPr lang="fr-FR" sz="320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819338C-06C7-094D-A36F-89A69268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1006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0569E-72D3-E547-A4A5-64CF99C4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C1788-0865-FB44-9D2F-5C5F7B9DE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5305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extérieur, herbe, terrain, très coloré&#10;&#10;Description générée automatiquement">
            <a:extLst>
              <a:ext uri="{FF2B5EF4-FFF2-40B4-BE49-F238E27FC236}">
                <a16:creationId xmlns:a16="http://schemas.microsoft.com/office/drawing/2014/main" id="{81877D23-78EC-9B44-BC3A-D7EA75A7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5" y="1"/>
            <a:ext cx="12179457" cy="36759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378EEC-4341-1848-97E7-C882AAC8BA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43" y="1"/>
            <a:ext cx="12166915" cy="3675919"/>
          </a:xfrm>
          <a:solidFill>
            <a:srgbClr val="000000">
              <a:alpha val="25098"/>
            </a:srgbClr>
          </a:solidFill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Modifiez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928233-D651-A14A-B719-D50DF1E76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88173"/>
            <a:ext cx="12192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7490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78EEC-4341-1848-97E7-C882AAC8BA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7728" y="11938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Modifiez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928233-D651-A14A-B719-D50DF1E76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728" y="3860285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 descr="Une image contenant extérieur, herbe, terrain, très coloré&#10;&#10;Description générée automatiquement">
            <a:extLst>
              <a:ext uri="{FF2B5EF4-FFF2-40B4-BE49-F238E27FC236}">
                <a16:creationId xmlns:a16="http://schemas.microsoft.com/office/drawing/2014/main" id="{D7B9A74F-9DD9-A745-A6E5-5640E4E5D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79457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5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A97B2-C367-DC49-AD0F-09E86A69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1AB1590-4605-644D-B060-00B9F07C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5014915" cy="2057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534975" indent="0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0958155D-DFC1-7E4A-8607-7A33F4499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" y="2057400"/>
            <a:ext cx="5014915" cy="48006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534975" indent="0">
              <a:buNone/>
              <a:tabLst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956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A97B2-C367-DC49-AD0F-09E86A69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C350CA4-F47F-0647-AC3C-C5DAF4BB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5014915" cy="2057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534975" indent="0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2ACCDEC2-5580-F740-8A95-D3E9285E2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" y="2042411"/>
            <a:ext cx="5014915" cy="48006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534975" indent="0">
              <a:buNone/>
              <a:tabLst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631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Chapitre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F9116-6078-5441-A313-28425CA3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5014915" cy="2057400"/>
          </a:xfrm>
          <a:solidFill>
            <a:schemeClr val="bg1">
              <a:alpha val="75000"/>
            </a:schemeClr>
          </a:solidFill>
          <a:effectLst/>
        </p:spPr>
        <p:txBody>
          <a:bodyPr anchor="b"/>
          <a:lstStyle>
            <a:lvl1pPr marL="534975" indent="0">
              <a:tabLst/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A97B2-C367-DC49-AD0F-09E86A69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D35B6D-425A-354A-B347-C5CA8607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" y="2057400"/>
            <a:ext cx="5014915" cy="4800600"/>
          </a:xfrm>
          <a:solidFill>
            <a:schemeClr val="bg1">
              <a:alpha val="75000"/>
            </a:schemeClr>
          </a:solidFill>
          <a:effectLst/>
        </p:spPr>
        <p:txBody>
          <a:bodyPr/>
          <a:lstStyle>
            <a:lvl1pPr marL="534975" indent="0">
              <a:buNone/>
              <a:tabLst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8384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hapitre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F9116-6078-5441-A313-28425CA3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1296"/>
            <a:ext cx="5061857" cy="2088696"/>
          </a:xfrm>
          <a:solidFill>
            <a:schemeClr val="accent1"/>
          </a:solidFill>
        </p:spPr>
        <p:txBody>
          <a:bodyPr anchor="b"/>
          <a:lstStyle>
            <a:lvl1pPr marL="534975" indent="0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A97B2-C367-DC49-AD0F-09E86A69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D35B6D-425A-354A-B347-C5CA8607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" y="1984377"/>
            <a:ext cx="5061857" cy="4873625"/>
          </a:xfrm>
          <a:solidFill>
            <a:schemeClr val="accent1"/>
          </a:solidFill>
        </p:spPr>
        <p:txBody>
          <a:bodyPr/>
          <a:lstStyle>
            <a:lvl1pPr marL="534975" indent="0">
              <a:buNone/>
              <a:tabLst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7337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A97B2-C367-DC49-AD0F-09E86A69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B47DDE4-379B-CF4D-81B0-309DA29A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5000627" cy="2057400"/>
          </a:xfrm>
          <a:solidFill>
            <a:schemeClr val="accent3"/>
          </a:solidFill>
        </p:spPr>
        <p:txBody>
          <a:bodyPr anchor="b"/>
          <a:lstStyle>
            <a:lvl1pPr marL="534975" indent="0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15446E88-C8CB-3A4A-BD17-78E2C10D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" y="2057400"/>
            <a:ext cx="5000627" cy="4800600"/>
          </a:xfrm>
          <a:solidFill>
            <a:schemeClr val="accent3"/>
          </a:solidFill>
        </p:spPr>
        <p:txBody>
          <a:bodyPr/>
          <a:lstStyle>
            <a:lvl1pPr marL="534975" indent="0">
              <a:buNone/>
              <a:tabLst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23967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0569E-72D3-E547-A4A5-64CF99C4D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7C1788-0865-FB44-9D2F-5C5F7B9DE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8278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78EEC-4341-1848-97E7-C882AAC8BA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7728" y="11938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Modifiez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928233-D651-A14A-B719-D50DF1E76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728" y="3860285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 descr="Une image contenant extérieur, herbe, terrain, très coloré&#10;&#10;Description générée automatiquement">
            <a:extLst>
              <a:ext uri="{FF2B5EF4-FFF2-40B4-BE49-F238E27FC236}">
                <a16:creationId xmlns:a16="http://schemas.microsoft.com/office/drawing/2014/main" id="{D7B9A74F-9DD9-A745-A6E5-5640E4E5D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79457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98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A6449A2-9D7F-8144-9822-F5BE98411D6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5657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marL="5349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20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endParaRPr lang="fr-FR" sz="320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819338C-06C7-094D-A36F-89A69268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312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A6449A2-9D7F-8144-9822-F5BE98411D6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56578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marL="5349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20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endParaRPr lang="fr-FR" sz="320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819338C-06C7-094D-A36F-89A69268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230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hapitre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F9116-6078-5441-A313-28425CA3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5014915" cy="2057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534975" indent="0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A97B2-C367-DC49-AD0F-09E86A69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D35B6D-425A-354A-B347-C5CA8607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" y="2045677"/>
            <a:ext cx="5014915" cy="48006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lvl1pPr marL="534975" indent="0">
              <a:buNone/>
              <a:tabLst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2762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hapitre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F9116-6078-5441-A313-28425CA3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5014915" cy="2057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534975" indent="0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A97B2-C367-DC49-AD0F-09E86A69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D35B6D-425A-354A-B347-C5CA8607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" y="2042411"/>
            <a:ext cx="5014915" cy="48006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lvl1pPr marL="534975" indent="0">
              <a:buNone/>
              <a:tabLst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5814D8-0F51-A149-9CE7-6375B98E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6547" y="63675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 Medium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23A26B-09D1-0D48-AA9C-E9F2513A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562" y="6367506"/>
            <a:ext cx="679623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 Medium" pitchFamily="2" charset="77"/>
              </a:defRPr>
            </a:lvl1pPr>
          </a:lstStyle>
          <a:p>
            <a:fld id="{7693603B-BAA1-9B45-A503-782BEAC71B4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16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hapitre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F9116-6078-5441-A313-28425CA3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5014915" cy="2057400"/>
          </a:xfrm>
          <a:solidFill>
            <a:schemeClr val="bg1">
              <a:alpha val="75000"/>
            </a:schemeClr>
          </a:solidFill>
          <a:effectLst/>
        </p:spPr>
        <p:txBody>
          <a:bodyPr anchor="b"/>
          <a:lstStyle>
            <a:lvl1pPr marL="534975" indent="0">
              <a:tabLst/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A97B2-C367-DC49-AD0F-09E86A69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D35B6D-425A-354A-B347-C5CA8607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" y="2057400"/>
            <a:ext cx="5014915" cy="4800600"/>
          </a:xfrm>
          <a:solidFill>
            <a:schemeClr val="bg1">
              <a:alpha val="75000"/>
            </a:schemeClr>
          </a:solidFill>
          <a:effectLst/>
        </p:spPr>
        <p:txBody>
          <a:bodyPr/>
          <a:lstStyle>
            <a:lvl1pPr marL="534975" indent="0">
              <a:buNone/>
              <a:tabLst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984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hapitre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F9116-6078-5441-A313-28425CA3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5014915" cy="2057400"/>
          </a:xfrm>
          <a:solidFill>
            <a:schemeClr val="accent1"/>
          </a:solidFill>
        </p:spPr>
        <p:txBody>
          <a:bodyPr anchor="b"/>
          <a:lstStyle>
            <a:lvl1pPr marL="534975" indent="0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A97B2-C367-DC49-AD0F-09E86A69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D35B6D-425A-354A-B347-C5CA8607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" y="2057400"/>
            <a:ext cx="5014915" cy="4800600"/>
          </a:xfrm>
          <a:solidFill>
            <a:schemeClr val="accent1"/>
          </a:solidFill>
        </p:spPr>
        <p:txBody>
          <a:bodyPr/>
          <a:lstStyle>
            <a:lvl1pPr marL="534975" indent="0">
              <a:buNone/>
              <a:tabLst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002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hapitre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F9116-6078-5441-A313-28425CA3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5014915" cy="2057400"/>
          </a:xfrm>
          <a:solidFill>
            <a:schemeClr val="accent5"/>
          </a:solidFill>
        </p:spPr>
        <p:txBody>
          <a:bodyPr anchor="b"/>
          <a:lstStyle>
            <a:lvl1pPr marL="534975" indent="0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A97B2-C367-DC49-AD0F-09E86A69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D35B6D-425A-354A-B347-C5CA8607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" y="2057400"/>
            <a:ext cx="5014915" cy="4800600"/>
          </a:xfrm>
          <a:solidFill>
            <a:schemeClr val="accent5"/>
          </a:solidFill>
        </p:spPr>
        <p:txBody>
          <a:bodyPr/>
          <a:lstStyle>
            <a:lvl1pPr marL="534975" indent="0">
              <a:buNone/>
              <a:tabLst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9222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hapitr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F9116-6078-5441-A313-28425CA3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5000627" cy="2057400"/>
          </a:xfrm>
          <a:solidFill>
            <a:schemeClr val="accent3"/>
          </a:solidFill>
        </p:spPr>
        <p:txBody>
          <a:bodyPr anchor="b"/>
          <a:lstStyle>
            <a:lvl1pPr marL="534975" indent="0"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A97B2-C367-DC49-AD0F-09E86A69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D35B6D-425A-354A-B347-C5CA8607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" y="2057400"/>
            <a:ext cx="5000627" cy="4800600"/>
          </a:xfrm>
          <a:solidFill>
            <a:schemeClr val="accent3"/>
          </a:solidFill>
        </p:spPr>
        <p:txBody>
          <a:bodyPr/>
          <a:lstStyle>
            <a:lvl1pPr marL="534975" indent="0">
              <a:buNone/>
              <a:tabLst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644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A6449A2-9D7F-8144-9822-F5BE98411D6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56578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marL="5349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320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endParaRPr lang="fr-FR" sz="320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819338C-06C7-094D-A36F-89A69268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1153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F8A856-29AE-C840-8497-E96BA56F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09C7E4-7C33-164D-B839-B23381D7F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C3EF19-BD44-7344-AA33-FD90F4C1D9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271" y="6170656"/>
            <a:ext cx="2126909" cy="4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itchFamily="2" charset="2"/>
        <a:buChar char="§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itchFamily="2" charset="2"/>
        <a:buChar char="ü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F8A856-29AE-C840-8497-E96BA56F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09C7E4-7C33-164D-B839-B23381D7F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46C7F80-1E72-2C48-9219-732BD488DF0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289" y="6011796"/>
            <a:ext cx="665367" cy="6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3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itchFamily="2" charset="2"/>
        <a:buChar char="§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itchFamily="2" charset="2"/>
        <a:buChar char="ü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7560E5-115A-F302-551C-65790210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9004553" y="2580003"/>
            <a:ext cx="3107499" cy="436541"/>
          </a:xfrm>
        </p:spPr>
        <p:txBody>
          <a:bodyPr>
            <a:normAutofit/>
          </a:bodyPr>
          <a:lstStyle/>
          <a:p>
            <a:r>
              <a:rPr lang="fr-CH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Photo : </a:t>
            </a:r>
            <a:r>
              <a:rPr lang="fr-CH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Loisirs.ch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2" descr="Afficher l’image source">
            <a:extLst>
              <a:ext uri="{FF2B5EF4-FFF2-40B4-BE49-F238E27FC236}">
                <a16:creationId xmlns:a16="http://schemas.microsoft.com/office/drawing/2014/main" id="{8938BF8F-E9E0-0AA7-869C-B9DC55018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693" y="0"/>
            <a:ext cx="10120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3049E8D-9010-9D59-F8C8-F64BC1363375}"/>
              </a:ext>
            </a:extLst>
          </p:cNvPr>
          <p:cNvSpPr txBox="1"/>
          <p:nvPr/>
        </p:nvSpPr>
        <p:spPr>
          <a:xfrm>
            <a:off x="1568938" y="5085862"/>
            <a:ext cx="577166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H" sz="4400" b="1">
                <a:latin typeface="Poppins ExtraBold"/>
                <a:cs typeface="Poppins ExtraBold"/>
              </a:rPr>
              <a:t>Plage Zéro Déchet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9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BB3B2-9DD9-1AE6-9EAD-BA067C45A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7484130" y="2231090"/>
            <a:ext cx="5474918" cy="636957"/>
          </a:xfrm>
        </p:spPr>
        <p:txBody>
          <a:bodyPr>
            <a:normAutofit/>
          </a:bodyPr>
          <a:lstStyle/>
          <a:p>
            <a:r>
              <a:rPr lang="fr-CH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Photo: </a:t>
            </a:r>
            <a:r>
              <a:rPr lang="fr-CH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Journal de </a:t>
            </a:r>
            <a:r>
              <a:rPr lang="fr-CH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fr-CH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orges, le 13 avril 2022</a:t>
            </a:r>
            <a:endParaRPr lang="fr-CH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491266-48BA-4BE9-945F-1B09B48CC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6"/>
          <a:stretch/>
        </p:blipFill>
        <p:spPr bwMode="auto">
          <a:xfrm>
            <a:off x="0" y="0"/>
            <a:ext cx="9903109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163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ADF594A-23B0-EE8F-D109-6D2ED55F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82" y="-151548"/>
            <a:ext cx="9964204" cy="700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4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6C61F-7626-D110-6AE7-94ECC38F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kern="50" dirty="0"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20 tonnes de déchets sur 4 mois </a:t>
            </a:r>
            <a:r>
              <a:rPr lang="fr-FR" kern="50" dirty="0"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d’été</a:t>
            </a:r>
            <a:endParaRPr lang="fr-FR" dirty="0"/>
          </a:p>
        </p:txBody>
      </p:sp>
      <p:pic>
        <p:nvPicPr>
          <p:cNvPr id="25" name="Picture 6" descr="assorted-color disposable cup lot">
            <a:extLst>
              <a:ext uri="{FF2B5EF4-FFF2-40B4-BE49-F238E27FC236}">
                <a16:creationId xmlns:a16="http://schemas.microsoft.com/office/drawing/2014/main" id="{CA8B772A-D3DA-963C-F203-E2914A1C62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2821" y="193207"/>
            <a:ext cx="4779962" cy="31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64625D90-7BC4-ED0D-9C97-BAA921DB5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H" sz="1800" kern="50" dirty="0">
                <a:effectLst/>
                <a:latin typeface="Verdana" panose="020B0604030504040204" pitchFamily="34" charset="0"/>
                <a:ea typeface="Andale Sans UI"/>
              </a:rPr>
              <a:t>La commune estime que 18 tonnes ne sont pas de</a:t>
            </a:r>
            <a:r>
              <a:rPr lang="fr-FR" sz="1800" kern="50" dirty="0">
                <a:effectLst/>
                <a:latin typeface="Verdana" panose="020B0604030504040204" pitchFamily="34" charset="0"/>
                <a:ea typeface="Andale Sans UI"/>
              </a:rPr>
              <a:t>s</a:t>
            </a:r>
            <a:r>
              <a:rPr lang="fr-CH" sz="1800" kern="50" dirty="0">
                <a:effectLst/>
                <a:latin typeface="Verdana" panose="020B0604030504040204" pitchFamily="34" charset="0"/>
                <a:ea typeface="Andale Sans UI"/>
              </a:rPr>
              <a:t> déchets des citoyens de </a:t>
            </a:r>
            <a:r>
              <a:rPr lang="fr-FR" sz="1800" kern="50" dirty="0" err="1">
                <a:effectLst/>
                <a:latin typeface="Verdana" panose="020B0604030504040204" pitchFamily="34" charset="0"/>
                <a:ea typeface="Andale Sans UI"/>
              </a:rPr>
              <a:t>Préverenges</a:t>
            </a:r>
            <a:r>
              <a:rPr lang="fr-CH" sz="1800" kern="50" dirty="0">
                <a:effectLst/>
                <a:latin typeface="Verdana" panose="020B0604030504040204" pitchFamily="34" charset="0"/>
                <a:ea typeface="Andale Sans UI"/>
              </a:rPr>
              <a:t> mais des touristes.</a:t>
            </a:r>
          </a:p>
          <a:p>
            <a:r>
              <a:rPr lang="fr-CH" sz="1800" kern="50" dirty="0">
                <a:effectLst/>
                <a:latin typeface="Verdana" panose="020B0604030504040204" pitchFamily="34" charset="0"/>
                <a:ea typeface="Andale Sans UI"/>
              </a:rPr>
              <a:t>Objectifs :</a:t>
            </a:r>
            <a:endParaRPr lang="fr-CH" sz="1800" kern="50" dirty="0">
              <a:latin typeface="Verdana" panose="020B0604030504040204" pitchFamily="34" charset="0"/>
              <a:ea typeface="Andale Sans UI"/>
            </a:endParaRPr>
          </a:p>
          <a:p>
            <a:pPr marL="665152" lvl="2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fr-CH" sz="1800" kern="50" dirty="0">
                <a:solidFill>
                  <a:schemeClr val="bg1"/>
                </a:solidFill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inciter les visiteurs à ramener leurs déchets avec eux et de laisser la plage belle et propre comme </a:t>
            </a:r>
            <a:r>
              <a:rPr lang="fr-FR" sz="1800" kern="50" dirty="0">
                <a:solidFill>
                  <a:schemeClr val="bg1"/>
                </a:solidFill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ils</a:t>
            </a:r>
            <a:r>
              <a:rPr lang="fr-CH" sz="1800" kern="50" dirty="0">
                <a:solidFill>
                  <a:schemeClr val="bg1"/>
                </a:solidFill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 l' ont trouvé</a:t>
            </a:r>
            <a:r>
              <a:rPr lang="fr-FR" sz="1800" kern="50" dirty="0">
                <a:solidFill>
                  <a:schemeClr val="bg1"/>
                </a:solidFill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e</a:t>
            </a:r>
            <a:r>
              <a:rPr lang="fr-CH" sz="1800" kern="50" dirty="0">
                <a:solidFill>
                  <a:schemeClr val="bg1"/>
                </a:solidFill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 </a:t>
            </a:r>
          </a:p>
          <a:p>
            <a:pPr marL="665152" lvl="2" indent="-285750">
              <a:buClr>
                <a:schemeClr val="bg1"/>
              </a:buClr>
              <a:buFont typeface="Wingdings" pitchFamily="2" charset="2"/>
              <a:buChar char="q"/>
            </a:pPr>
            <a:r>
              <a:rPr lang="fr-CH" sz="1800" kern="50" dirty="0">
                <a:solidFill>
                  <a:schemeClr val="bg1"/>
                </a:solidFill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incite</a:t>
            </a:r>
            <a:r>
              <a:rPr lang="fr-FR" sz="1800" kern="50" dirty="0">
                <a:solidFill>
                  <a:schemeClr val="bg1"/>
                </a:solidFill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r</a:t>
            </a:r>
            <a:r>
              <a:rPr lang="fr-CH" sz="1800" kern="50" dirty="0">
                <a:solidFill>
                  <a:schemeClr val="bg1"/>
                </a:solidFill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 la population en général </a:t>
            </a:r>
            <a:r>
              <a:rPr lang="fr-FR" sz="1800" kern="50" dirty="0">
                <a:solidFill>
                  <a:schemeClr val="bg1"/>
                </a:solidFill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à</a:t>
            </a:r>
            <a:r>
              <a:rPr lang="fr-CH" sz="1800" kern="50" dirty="0">
                <a:solidFill>
                  <a:schemeClr val="bg1"/>
                </a:solidFill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 réfléchir </a:t>
            </a:r>
            <a:r>
              <a:rPr lang="fr-FR" sz="1800" kern="50" dirty="0">
                <a:solidFill>
                  <a:schemeClr val="bg1"/>
                </a:solidFill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à </a:t>
            </a:r>
            <a:r>
              <a:rPr lang="fr-CH" sz="1800" kern="50" dirty="0">
                <a:solidFill>
                  <a:schemeClr val="bg1"/>
                </a:solidFill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la problématique</a:t>
            </a:r>
            <a:r>
              <a:rPr lang="fr-FR" sz="1800" kern="50" dirty="0">
                <a:solidFill>
                  <a:schemeClr val="bg1"/>
                </a:solidFill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 des déchets</a:t>
            </a:r>
            <a:endParaRPr lang="fr-CH" sz="1800" dirty="0">
              <a:solidFill>
                <a:schemeClr val="bg1"/>
              </a:solidFill>
            </a:endParaRPr>
          </a:p>
        </p:txBody>
      </p:sp>
      <p:pic>
        <p:nvPicPr>
          <p:cNvPr id="27" name="Picture 2" descr="Afficher l’image source">
            <a:extLst>
              <a:ext uri="{FF2B5EF4-FFF2-40B4-BE49-F238E27FC236}">
                <a16:creationId xmlns:a16="http://schemas.microsoft.com/office/drawing/2014/main" id="{DF7E4A46-7368-91AE-3BBC-515D1FEDDA5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0" b="11630"/>
          <a:stretch>
            <a:fillRect/>
          </a:stretch>
        </p:blipFill>
        <p:spPr bwMode="auto">
          <a:xfrm>
            <a:off x="5382821" y="3476560"/>
            <a:ext cx="4779962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1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07416-E720-DDA2-8895-F09A3B77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2800" kern="50" dirty="0"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La d</a:t>
            </a:r>
            <a:r>
              <a:rPr lang="fr-CH" sz="2800" b="1" kern="50" dirty="0">
                <a:effectLst/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émarche de la commune :</a:t>
            </a:r>
            <a:endParaRPr lang="fr-CH" sz="28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12F2B3A-4B56-CD7A-6A71-ED3D06007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317" y="434769"/>
            <a:ext cx="1555815" cy="442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b="1" kern="50" dirty="0">
                <a:effectLst/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7 mai</a:t>
            </a:r>
            <a:endParaRPr lang="fr-CH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06079A-149C-079D-F307-A95CFF82A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H" sz="1800" b="1" kern="50" dirty="0">
              <a:effectLst/>
              <a:latin typeface="Verdana" panose="020B0604030504040204" pitchFamily="34" charset="0"/>
              <a:ea typeface="Andale Sans UI"/>
              <a:cs typeface="Times New Roman" panose="02020603050405020304" pitchFamily="18" charset="0"/>
            </a:endParaRPr>
          </a:p>
          <a:p>
            <a:r>
              <a:rPr lang="fr-CH" sz="2400" b="1" kern="50" dirty="0">
                <a:effectLst/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31 avril</a:t>
            </a:r>
            <a:endParaRPr lang="fr-CH" sz="2400" dirty="0"/>
          </a:p>
        </p:txBody>
      </p:sp>
      <p:pic>
        <p:nvPicPr>
          <p:cNvPr id="2052" name="Picture 4" descr="man standing in front of group of men">
            <a:extLst>
              <a:ext uri="{FF2B5EF4-FFF2-40B4-BE49-F238E27FC236}">
                <a16:creationId xmlns:a16="http://schemas.microsoft.com/office/drawing/2014/main" id="{249F0BBA-8E04-F2C5-F7E4-DA188F592FD6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 b="3872"/>
          <a:stretch>
            <a:fillRect/>
          </a:stretch>
        </p:blipFill>
        <p:spPr bwMode="auto">
          <a:xfrm>
            <a:off x="523641" y="3813337"/>
            <a:ext cx="3969386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rson standing wearing red shirt">
            <a:extLst>
              <a:ext uri="{FF2B5EF4-FFF2-40B4-BE49-F238E27FC236}">
                <a16:creationId xmlns:a16="http://schemas.microsoft.com/office/drawing/2014/main" id="{41BAE332-273A-2CB2-CED0-5BA087BCEBB1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0" b="10880"/>
          <a:stretch>
            <a:fillRect/>
          </a:stretch>
        </p:blipFill>
        <p:spPr bwMode="auto">
          <a:xfrm>
            <a:off x="8339072" y="2779748"/>
            <a:ext cx="3192462" cy="16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E38E81-F53E-E5FD-B15E-6535F5B27EA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23641" y="2945030"/>
            <a:ext cx="3253582" cy="505907"/>
          </a:xfrm>
        </p:spPr>
        <p:txBody>
          <a:bodyPr/>
          <a:lstStyle/>
          <a:p>
            <a:pPr marL="0" indent="0">
              <a:buNone/>
            </a:pPr>
            <a:r>
              <a:rPr lang="fr-CH" sz="1800" kern="5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Soirée d'Information</a:t>
            </a:r>
            <a:endParaRPr lang="fr-CH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5AF236-780A-7787-141C-6FCA4BB4F82C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 b="11018"/>
          <a:stretch>
            <a:fillRect/>
          </a:stretch>
        </p:blipFill>
        <p:spPr bwMode="auto">
          <a:xfrm>
            <a:off x="8303523" y="395288"/>
            <a:ext cx="3197225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8680C5A-77F6-46D8-56F0-D3FAD7700A9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122865" y="1028700"/>
            <a:ext cx="3072706" cy="781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800" kern="50" dirty="0">
                <a:effectLst/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nettoyage de la plage + sensibilisation</a:t>
            </a:r>
            <a:endParaRPr lang="fr-CH" sz="18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C5C980F-0FE2-6E7D-BB87-DE8FF18418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11296" y="2852738"/>
            <a:ext cx="3302000" cy="576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kern="50" dirty="0">
                <a:effectLst/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dès </a:t>
            </a:r>
            <a:r>
              <a:rPr lang="fr-CH" sz="2400" b="1" kern="50" dirty="0">
                <a:effectLst/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14 mai</a:t>
            </a:r>
            <a:endParaRPr lang="fr-CH" sz="2400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1AD9F90-5840-5DBA-ECFD-A1146057718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111296" y="3429000"/>
            <a:ext cx="3302000" cy="1215394"/>
          </a:xfrm>
        </p:spPr>
        <p:txBody>
          <a:bodyPr/>
          <a:lstStyle/>
          <a:p>
            <a:pPr marL="0" indent="0">
              <a:buNone/>
            </a:pPr>
            <a:r>
              <a:rPr lang="fr-CH" sz="1800" kern="50" dirty="0">
                <a:effectLst/>
                <a:latin typeface="Verdana" panose="020B0604030504040204" pitchFamily="34" charset="0"/>
                <a:ea typeface="Andale Sans UI"/>
                <a:cs typeface="Times New Roman" panose="02020603050405020304" pitchFamily="18" charset="0"/>
              </a:rPr>
              <a:t>présences sur la plage de bénévoles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0243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space réservé du contenu 26" descr="Une image contenant extérieur, arbre, terrain, conteneur&#10;&#10;Description générée automatiquement">
            <a:extLst>
              <a:ext uri="{FF2B5EF4-FFF2-40B4-BE49-F238E27FC236}">
                <a16:creationId xmlns:a16="http://schemas.microsoft.com/office/drawing/2014/main" id="{5DA4984E-844B-5AE4-3C01-716F758E1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0424" y="987425"/>
            <a:ext cx="3102088" cy="4873625"/>
          </a:xfrm>
          <a:ln w="28575">
            <a:solidFill>
              <a:srgbClr val="FF0000"/>
            </a:solidFill>
          </a:ln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2830E4BB-A992-7D5D-451E-C47FC057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fr-CH" sz="1800" b="1" kern="50">
                <a:effectLst/>
                <a:latin typeface="Verdana" panose="020B0604030504040204" pitchFamily="34" charset="0"/>
                <a:ea typeface="Andale Sans UI"/>
              </a:rPr>
            </a:br>
            <a:br>
              <a:rPr lang="fr-CH" sz="1800" b="1" kern="50">
                <a:effectLst/>
                <a:latin typeface="Verdana" panose="020B0604030504040204" pitchFamily="34" charset="0"/>
                <a:ea typeface="Andale Sans UI"/>
              </a:rPr>
            </a:br>
            <a:br>
              <a:rPr lang="fr-CH" sz="1800" b="1" kern="50">
                <a:effectLst/>
                <a:latin typeface="Verdana" panose="020B0604030504040204" pitchFamily="34" charset="0"/>
                <a:ea typeface="Andale Sans UI"/>
              </a:rPr>
            </a:br>
            <a:br>
              <a:rPr lang="fr-CH" sz="1800" b="1" kern="50">
                <a:effectLst/>
                <a:latin typeface="Verdana" panose="020B0604030504040204" pitchFamily="34" charset="0"/>
                <a:ea typeface="Andale Sans UI"/>
              </a:rPr>
            </a:br>
            <a:br>
              <a:rPr lang="fr-CH" sz="1800" b="1" kern="50">
                <a:effectLst/>
                <a:latin typeface="Verdana" panose="020B0604030504040204" pitchFamily="34" charset="0"/>
                <a:ea typeface="Andale Sans UI"/>
              </a:rPr>
            </a:br>
            <a:br>
              <a:rPr lang="fr-CH" sz="1800" kern="50">
                <a:effectLst/>
                <a:latin typeface="Times New Roman" panose="02020603050405020304" pitchFamily="18" charset="0"/>
                <a:ea typeface="Andale Sans UI"/>
              </a:rPr>
            </a:br>
            <a:endParaRPr lang="fr-CH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2D64567-9955-DB5E-2542-F8606A357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H" sz="3200" b="1" kern="50" dirty="0">
                <a:effectLst/>
                <a:latin typeface="Verdana" panose="020B0604030504040204" pitchFamily="34" charset="0"/>
                <a:ea typeface="Andale Sans UI"/>
              </a:rPr>
              <a:t>13 juillet</a:t>
            </a:r>
            <a:r>
              <a:rPr lang="fr-CH" sz="3200" kern="50" dirty="0">
                <a:effectLst/>
                <a:latin typeface="Verdana" panose="020B0604030504040204" pitchFamily="34" charset="0"/>
                <a:ea typeface="Andale Sans UI"/>
              </a:rPr>
              <a:t>: suppression des poubelles</a:t>
            </a:r>
            <a:endParaRPr lang="fr-CH" sz="3200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EA8A242-7BA2-7595-C60D-55E5635890A5}"/>
              </a:ext>
            </a:extLst>
          </p:cNvPr>
          <p:cNvCxnSpPr/>
          <p:nvPr/>
        </p:nvCxnSpPr>
        <p:spPr>
          <a:xfrm>
            <a:off x="5439747" y="1698172"/>
            <a:ext cx="5103845" cy="2640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6BA8F8D-E8BB-459F-2AFC-5EE57D481DCA}"/>
              </a:ext>
            </a:extLst>
          </p:cNvPr>
          <p:cNvCxnSpPr/>
          <p:nvPr/>
        </p:nvCxnSpPr>
        <p:spPr>
          <a:xfrm flipH="1">
            <a:off x="5523722" y="1632857"/>
            <a:ext cx="5066523" cy="29111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92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 descr="Une image contenant texte, intérieur, portable, ordinateur&#10;&#10;Description générée automatiquement">
            <a:extLst>
              <a:ext uri="{FF2B5EF4-FFF2-40B4-BE49-F238E27FC236}">
                <a16:creationId xmlns:a16="http://schemas.microsoft.com/office/drawing/2014/main" id="{650D0F34-FC42-7C46-5B2D-2377D11D65A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3532" b="13532"/>
          <a:stretch>
            <a:fillRect/>
          </a:stretch>
        </p:blipFill>
        <p:spPr>
          <a:xfrm>
            <a:off x="2092325" y="1825625"/>
            <a:ext cx="2320925" cy="1181100"/>
          </a:xfrm>
        </p:spPr>
      </p:pic>
      <p:pic>
        <p:nvPicPr>
          <p:cNvPr id="5122" name="Picture 2" descr="blue and white star illustration">
            <a:extLst>
              <a:ext uri="{FF2B5EF4-FFF2-40B4-BE49-F238E27FC236}">
                <a16:creationId xmlns:a16="http://schemas.microsoft.com/office/drawing/2014/main" id="{8E09D28B-14BB-2922-39F8-6736F525344F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2" b="15332"/>
          <a:stretch>
            <a:fillRect/>
          </a:stretch>
        </p:blipFill>
        <p:spPr bwMode="auto">
          <a:xfrm>
            <a:off x="4467225" y="1825625"/>
            <a:ext cx="2320925" cy="1181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 descr="Une image contenant texte, personne, extérieur&#10;&#10;Description générée automatiquement">
            <a:extLst>
              <a:ext uri="{FF2B5EF4-FFF2-40B4-BE49-F238E27FC236}">
                <a16:creationId xmlns:a16="http://schemas.microsoft.com/office/drawing/2014/main" id="{9E2B1484-EDAA-97CF-492F-349914010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325" y="3060700"/>
            <a:ext cx="4695825" cy="3116263"/>
          </a:xfrm>
          <a:prstGeom prst="rect">
            <a:avLst/>
          </a:prstGeom>
        </p:spPr>
      </p:pic>
      <p:pic>
        <p:nvPicPr>
          <p:cNvPr id="12" name="Picture 8" descr="person standing wearing red shirt">
            <a:extLst>
              <a:ext uri="{FF2B5EF4-FFF2-40B4-BE49-F238E27FC236}">
                <a16:creationId xmlns:a16="http://schemas.microsoft.com/office/drawing/2014/main" id="{381BF983-A5CC-D84F-9249-1A4F270316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25" y="1825625"/>
            <a:ext cx="3255963" cy="2144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 descr="Une image contenant extérieur, arbre, bâtiment&#10;&#10;Description générée automatiquement">
            <a:extLst>
              <a:ext uri="{FF2B5EF4-FFF2-40B4-BE49-F238E27FC236}">
                <a16:creationId xmlns:a16="http://schemas.microsoft.com/office/drawing/2014/main" id="{CFB8F4AA-85CC-3B3A-F8BD-133F9F611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125" y="4024313"/>
            <a:ext cx="3255963" cy="21526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C6FA0D1-38FB-078D-6F8F-1358F6FA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r-FR" sz="3600" kern="50" dirty="0">
                <a:effectLst/>
              </a:rPr>
              <a:t>L’</a:t>
            </a:r>
            <a:r>
              <a:rPr lang="fr-FR" sz="3600" kern="50" dirty="0"/>
              <a:t>i</a:t>
            </a:r>
            <a:r>
              <a:rPr lang="fr-CH" sz="3600" kern="50" dirty="0">
                <a:effectLst/>
              </a:rPr>
              <a:t>nformation au</a:t>
            </a:r>
            <a:r>
              <a:rPr lang="fr-FR" sz="3600" kern="50" dirty="0">
                <a:effectLst/>
              </a:rPr>
              <a:t>près des</a:t>
            </a:r>
            <a:r>
              <a:rPr lang="fr-CH" sz="3600" kern="50" dirty="0">
                <a:effectLst/>
              </a:rPr>
              <a:t> citoyen</a:t>
            </a:r>
            <a:r>
              <a:rPr lang="fr-FR" sz="3600" kern="50" dirty="0">
                <a:effectLst/>
              </a:rPr>
              <a:t>s</a:t>
            </a:r>
            <a:r>
              <a:rPr lang="fr-CH" sz="3600" kern="50" dirty="0">
                <a:effectLst/>
              </a:rPr>
              <a:t> et </a:t>
            </a:r>
            <a:r>
              <a:rPr lang="fr-FR" sz="3600" kern="50" dirty="0">
                <a:effectLst/>
              </a:rPr>
              <a:t>du </a:t>
            </a:r>
            <a:r>
              <a:rPr lang="fr-CH" sz="3600" kern="50" dirty="0">
                <a:effectLst/>
              </a:rPr>
              <a:t>grand publi</a:t>
            </a:r>
            <a:r>
              <a:rPr lang="fr-FR" sz="3600" kern="50" dirty="0">
                <a:effectLst/>
              </a:rPr>
              <a:t>c</a:t>
            </a:r>
            <a:r>
              <a:rPr lang="fr-CH" sz="3600" kern="50" dirty="0">
                <a:effectLst/>
              </a:rPr>
              <a:t> se fait par : 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32469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665EF-6809-85DF-4BF2-AABA9BB1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H" kern="50" dirty="0">
                <a:solidFill>
                  <a:schemeClr val="accent6"/>
                </a:solidFill>
                <a:latin typeface="Verdana" panose="020B0604030504040204" pitchFamily="34" charset="0"/>
                <a:ea typeface="Andale Sans UI"/>
              </a:rPr>
              <a:t>Les Groupes</a:t>
            </a:r>
            <a:endParaRPr lang="fr-CH" dirty="0">
              <a:solidFill>
                <a:srgbClr val="FFFF00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5A4A556-63CF-03E7-DE74-EA5453FC9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br>
              <a:rPr lang="fr-CH" kern="50" dirty="0">
                <a:latin typeface="Times New Roman" panose="02020603050405020304" pitchFamily="18" charset="0"/>
                <a:ea typeface="Andale Sans UI"/>
              </a:rPr>
            </a:br>
            <a:r>
              <a:rPr lang="fr-CH" b="1" kern="50" dirty="0">
                <a:solidFill>
                  <a:schemeClr val="tx2"/>
                </a:solidFill>
                <a:latin typeface="Verdana"/>
                <a:ea typeface="Andale Sans UI"/>
                <a:cs typeface="Poppins"/>
              </a:rPr>
              <a:t>1 La Municipalité</a:t>
            </a:r>
            <a:br>
              <a:rPr lang="fr-CH" b="1" kern="50" dirty="0">
                <a:latin typeface="Verdana" panose="020B0604030504040204" pitchFamily="34" charset="0"/>
                <a:ea typeface="Andale Sans UI"/>
              </a:rPr>
            </a:br>
            <a:br>
              <a:rPr lang="fr-CH" kern="50" dirty="0">
                <a:latin typeface="Times New Roman" panose="02020603050405020304" pitchFamily="18" charset="0"/>
                <a:ea typeface="Andale Sans UI"/>
              </a:rPr>
            </a:br>
            <a:r>
              <a:rPr lang="fr-CH" b="1" kern="50" dirty="0">
                <a:solidFill>
                  <a:schemeClr val="tx2"/>
                </a:solidFill>
                <a:latin typeface="Verdana"/>
                <a:ea typeface="Andale Sans UI"/>
                <a:cs typeface="Poppins"/>
              </a:rPr>
              <a:t>2 Association pour la sauvegarde du Léman</a:t>
            </a:r>
            <a:br>
              <a:rPr lang="fr-CH" b="1" kern="50" dirty="0">
                <a:latin typeface="Verdana" panose="020B0604030504040204" pitchFamily="34" charset="0"/>
                <a:ea typeface="Andale Sans UI"/>
              </a:rPr>
            </a:br>
            <a:br>
              <a:rPr lang="fr-CH" kern="50" dirty="0">
                <a:latin typeface="Times New Roman" panose="02020603050405020304" pitchFamily="18" charset="0"/>
                <a:ea typeface="Andale Sans UI"/>
              </a:rPr>
            </a:br>
            <a:r>
              <a:rPr lang="fr-CH" b="1" kern="50" dirty="0">
                <a:solidFill>
                  <a:schemeClr val="tx2"/>
                </a:solidFill>
                <a:latin typeface="Verdana"/>
                <a:ea typeface="Andale Sans UI"/>
                <a:cs typeface="Poppins"/>
              </a:rPr>
              <a:t>3 Les Citoyen</a:t>
            </a:r>
            <a:r>
              <a:rPr lang="fr-FR" b="1" kern="50" dirty="0">
                <a:solidFill>
                  <a:schemeClr val="tx2"/>
                </a:solidFill>
                <a:latin typeface="Verdana"/>
                <a:ea typeface="Andale Sans UI"/>
                <a:cs typeface="Poppins"/>
              </a:rPr>
              <a:t>s</a:t>
            </a:r>
            <a:r>
              <a:rPr lang="fr-CH" b="1" kern="50" dirty="0">
                <a:solidFill>
                  <a:schemeClr val="tx2"/>
                </a:solidFill>
                <a:latin typeface="Verdana"/>
                <a:ea typeface="Andale Sans UI"/>
                <a:cs typeface="Poppins"/>
              </a:rPr>
              <a:t> en FAVEUR du projet</a:t>
            </a:r>
            <a:br>
              <a:rPr lang="fr-CH" b="1" kern="50" dirty="0">
                <a:latin typeface="Verdana" panose="020B0604030504040204" pitchFamily="34" charset="0"/>
                <a:ea typeface="Andale Sans UI"/>
              </a:rPr>
            </a:br>
            <a:br>
              <a:rPr lang="fr-CH" kern="50" dirty="0">
                <a:latin typeface="Times New Roman" panose="02020603050405020304" pitchFamily="18" charset="0"/>
                <a:ea typeface="Andale Sans UI"/>
              </a:rPr>
            </a:br>
            <a:r>
              <a:rPr lang="fr-CH" b="1" kern="50" dirty="0">
                <a:solidFill>
                  <a:schemeClr val="tx2"/>
                </a:solidFill>
                <a:latin typeface="Verdana"/>
                <a:ea typeface="Andale Sans UI"/>
                <a:cs typeface="Poppins"/>
              </a:rPr>
              <a:t>4 Les </a:t>
            </a:r>
            <a:r>
              <a:rPr lang="fr-FR" b="1" kern="50" dirty="0">
                <a:solidFill>
                  <a:schemeClr val="tx2"/>
                </a:solidFill>
                <a:latin typeface="Verdana"/>
                <a:ea typeface="Andale Sans UI"/>
                <a:cs typeface="Poppins"/>
              </a:rPr>
              <a:t>citoyens</a:t>
            </a:r>
            <a:r>
              <a:rPr lang="fr-CH" b="1" kern="50" dirty="0">
                <a:solidFill>
                  <a:schemeClr val="tx2"/>
                </a:solidFill>
                <a:latin typeface="Verdana"/>
                <a:ea typeface="Andale Sans UI"/>
                <a:cs typeface="Poppins"/>
              </a:rPr>
              <a:t> CONTRE le projet</a:t>
            </a:r>
            <a:br>
              <a:rPr lang="fr-CH" b="1" kern="50" dirty="0">
                <a:latin typeface="Verdana" panose="020B0604030504040204" pitchFamily="34" charset="0"/>
                <a:ea typeface="Andale Sans UI"/>
              </a:rPr>
            </a:br>
            <a:br>
              <a:rPr lang="fr-CH" kern="50" dirty="0">
                <a:latin typeface="Times New Roman" panose="02020603050405020304" pitchFamily="18" charset="0"/>
                <a:ea typeface="Andale Sans UI"/>
              </a:rPr>
            </a:br>
            <a:r>
              <a:rPr lang="fr-CH" b="1" kern="50" dirty="0">
                <a:solidFill>
                  <a:schemeClr val="tx2"/>
                </a:solidFill>
                <a:latin typeface="Verdana"/>
                <a:ea typeface="Andale Sans UI"/>
                <a:cs typeface="Poppins"/>
              </a:rPr>
              <a:t>5 Les Commerces</a:t>
            </a:r>
            <a:br>
              <a:rPr lang="fr-CH" b="1" kern="50" dirty="0">
                <a:latin typeface="Verdana" panose="020B0604030504040204" pitchFamily="34" charset="0"/>
                <a:ea typeface="Andale Sans UI"/>
              </a:rPr>
            </a:br>
            <a:br>
              <a:rPr lang="fr-CH" kern="50" dirty="0">
                <a:latin typeface="Times New Roman" panose="02020603050405020304" pitchFamily="18" charset="0"/>
                <a:ea typeface="Andale Sans UI"/>
              </a:rPr>
            </a:br>
            <a:r>
              <a:rPr lang="fr-CH" b="1" kern="50" dirty="0">
                <a:solidFill>
                  <a:schemeClr val="tx2"/>
                </a:solidFill>
                <a:latin typeface="Verdana"/>
                <a:ea typeface="Andale Sans UI"/>
                <a:cs typeface="Poppins"/>
              </a:rPr>
              <a:t>6 Les buvettes </a:t>
            </a:r>
            <a:r>
              <a:rPr lang="fr-CH" kern="50" dirty="0">
                <a:solidFill>
                  <a:schemeClr val="tx2"/>
                </a:solidFill>
                <a:latin typeface="Verdana"/>
                <a:ea typeface="Andale Sans UI"/>
                <a:cs typeface="Poppins"/>
              </a:rPr>
              <a:t>(la vente à emporter)</a:t>
            </a:r>
            <a:endParaRPr lang="fr-FR">
              <a:solidFill>
                <a:schemeClr val="tx2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0686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E41718D-770F-9A0C-4DF6-DF87631C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But commun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FF184818-ECD3-1218-6448-36ECD0CD9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kern="50" dirty="0">
                <a:latin typeface="Verdana" panose="020B0604030504040204" pitchFamily="34" charset="0"/>
                <a:ea typeface="Andale Sans UI"/>
              </a:rPr>
              <a:t>Trouver une solution ensemble !</a:t>
            </a:r>
            <a:br>
              <a:rPr lang="fr-CH" kern="50" dirty="0">
                <a:latin typeface="Verdana" panose="020B0604030504040204" pitchFamily="34" charset="0"/>
                <a:ea typeface="Andale Sans UI"/>
              </a:rPr>
            </a:br>
            <a:endParaRPr lang="fr-CH" kern="50" dirty="0">
              <a:latin typeface="Times New Roman" panose="02020603050405020304" pitchFamily="18" charset="0"/>
              <a:ea typeface="Andale Sans UI"/>
            </a:endParaRPr>
          </a:p>
          <a:p>
            <a:r>
              <a:rPr lang="fr-CH" kern="50" dirty="0">
                <a:latin typeface="Verdana" panose="020B0604030504040204" pitchFamily="34" charset="0"/>
                <a:ea typeface="Andale Sans UI"/>
              </a:rPr>
              <a:t>Est ce que le projet doit être soutenu ou abandonné ? </a:t>
            </a:r>
          </a:p>
          <a:p>
            <a:endParaRPr lang="fr-CH" kern="50" dirty="0">
              <a:latin typeface="Times New Roman" panose="02020603050405020304" pitchFamily="18" charset="0"/>
              <a:ea typeface="Andale Sans UI"/>
            </a:endParaRPr>
          </a:p>
          <a:p>
            <a:pPr>
              <a:spcAft>
                <a:spcPts val="600"/>
              </a:spcAft>
            </a:pPr>
            <a:r>
              <a:rPr lang="fr-CH" kern="50" dirty="0">
                <a:latin typeface="Verdana" panose="020B0604030504040204" pitchFamily="34" charset="0"/>
                <a:ea typeface="Andale Sans UI"/>
              </a:rPr>
              <a:t>Il y a des solutions qui sont acceptables pour tout le monde? </a:t>
            </a:r>
            <a:r>
              <a:rPr lang="fr-FR" kern="50" dirty="0">
                <a:latin typeface="Verdana" panose="020B0604030504040204" pitchFamily="34" charset="0"/>
                <a:ea typeface="Andale Sans UI"/>
              </a:rPr>
              <a:t>Peut-on</a:t>
            </a:r>
            <a:r>
              <a:rPr lang="fr-CH" kern="50" dirty="0">
                <a:latin typeface="Verdana" panose="020B0604030504040204" pitchFamily="34" charset="0"/>
                <a:ea typeface="Andale Sans UI"/>
              </a:rPr>
              <a:t> satisfaire tout le monde ?</a:t>
            </a:r>
          </a:p>
          <a:p>
            <a:pPr>
              <a:spcAft>
                <a:spcPts val="600"/>
              </a:spcAft>
            </a:pPr>
            <a:endParaRPr lang="fr-CH" kern="50" dirty="0">
              <a:latin typeface="Times New Roman" panose="02020603050405020304" pitchFamily="18" charset="0"/>
              <a:ea typeface="Andale Sans UI"/>
            </a:endParaRPr>
          </a:p>
          <a:p>
            <a:pPr>
              <a:spcAft>
                <a:spcPts val="600"/>
              </a:spcAft>
            </a:pPr>
            <a:r>
              <a:rPr lang="fr-FR" kern="50" dirty="0">
                <a:latin typeface="Verdana" panose="020B0604030504040204" pitchFamily="34" charset="0"/>
                <a:ea typeface="Andale Sans UI"/>
              </a:rPr>
              <a:t>Y a-t-il de meilleures </a:t>
            </a:r>
            <a:r>
              <a:rPr lang="fr-CH" kern="50" dirty="0">
                <a:latin typeface="Verdana" panose="020B0604030504040204" pitchFamily="34" charset="0"/>
                <a:ea typeface="Andale Sans UI"/>
              </a:rPr>
              <a:t>propositions</a:t>
            </a:r>
            <a:r>
              <a:rPr lang="fr-FR" kern="50" dirty="0">
                <a:latin typeface="Verdana" panose="020B0604030504040204" pitchFamily="34" charset="0"/>
                <a:ea typeface="Andale Sans UI"/>
              </a:rPr>
              <a:t>/</a:t>
            </a:r>
            <a:r>
              <a:rPr lang="fr-CH" kern="50">
                <a:latin typeface="Verdana" panose="020B0604030504040204" pitchFamily="34" charset="0"/>
                <a:ea typeface="Andale Sans UI"/>
              </a:rPr>
              <a:t>solutions </a:t>
            </a:r>
            <a:r>
              <a:rPr lang="fr-CH" kern="50" dirty="0">
                <a:latin typeface="Verdana" panose="020B0604030504040204" pitchFamily="34" charset="0"/>
                <a:ea typeface="Andale Sans UI"/>
              </a:rPr>
              <a:t>?</a:t>
            </a:r>
            <a:endParaRPr lang="fr-CH" kern="50" dirty="0">
              <a:latin typeface="Times New Roman" panose="02020603050405020304" pitchFamily="18" charset="0"/>
              <a:ea typeface="Andale Sans UI"/>
            </a:endParaRPr>
          </a:p>
        </p:txBody>
      </p:sp>
    </p:spTree>
    <p:extLst>
      <p:ext uri="{BB962C8B-B14F-4D97-AF65-F5344CB8AC3E}">
        <p14:creationId xmlns:p14="http://schemas.microsoft.com/office/powerpoint/2010/main" val="259404879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Couleurs ZW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6138"/>
      </a:accent1>
      <a:accent2>
        <a:srgbClr val="20A564"/>
      </a:accent2>
      <a:accent3>
        <a:srgbClr val="1B6CAF"/>
      </a:accent3>
      <a:accent4>
        <a:srgbClr val="FFDEC6"/>
      </a:accent4>
      <a:accent5>
        <a:srgbClr val="F79363"/>
      </a:accent5>
      <a:accent6>
        <a:srgbClr val="F2E361"/>
      </a:accent6>
      <a:hlink>
        <a:srgbClr val="FEFFFF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_vide.pptx" id="{41AF734A-CA75-FF4C-8367-49A09A1B417C}" vid="{BA7C279B-499C-9D4E-B26F-668EE336604D}"/>
    </a:ext>
  </a:extLst>
</a:theme>
</file>

<file path=ppt/theme/theme2.xml><?xml version="1.0" encoding="utf-8"?>
<a:theme xmlns:a="http://schemas.openxmlformats.org/drawingml/2006/main" name="2_Thème Office">
  <a:themeElements>
    <a:clrScheme name="F2E36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B6CAF"/>
      </a:accent1>
      <a:accent2>
        <a:srgbClr val="FFDEC6"/>
      </a:accent2>
      <a:accent3>
        <a:srgbClr val="F7936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_vide.pptx" id="{41AF734A-CA75-FF4C-8367-49A09A1B417C}" vid="{70428C03-6309-734C-AF4C-DE9B0F2B8C0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5552f3-1aa5-4e5c-8c72-d48c1156969a">
      <Terms xmlns="http://schemas.microsoft.com/office/infopath/2007/PartnerControls"/>
    </lcf76f155ced4ddcb4097134ff3c332f>
    <TaxCatchAll xmlns="980b536d-efaa-4141-8567-99d634131f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D8692057DAB8498F7CEA963CB21195" ma:contentTypeVersion="15" ma:contentTypeDescription="Ein neues Dokument erstellen." ma:contentTypeScope="" ma:versionID="f2d9f8d85796dbf41ee5ae7f841fe067">
  <xsd:schema xmlns:xsd="http://www.w3.org/2001/XMLSchema" xmlns:xs="http://www.w3.org/2001/XMLSchema" xmlns:p="http://schemas.microsoft.com/office/2006/metadata/properties" xmlns:ns2="c35552f3-1aa5-4e5c-8c72-d48c1156969a" xmlns:ns3="980b536d-efaa-4141-8567-99d634131fd3" targetNamespace="http://schemas.microsoft.com/office/2006/metadata/properties" ma:root="true" ma:fieldsID="1be029f4c1d3af35918bddd39738bf05" ns2:_="" ns3:_="">
    <xsd:import namespace="c35552f3-1aa5-4e5c-8c72-d48c1156969a"/>
    <xsd:import namespace="980b536d-efaa-4141-8567-99d634131f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552f3-1aa5-4e5c-8c72-d48c115696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52a16379-820b-4a6c-882e-c3f88181e2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536d-efaa-4141-8567-99d634131fd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8134f0f-7eb3-4ab8-83d8-298560508c6f}" ma:internalName="TaxCatchAll" ma:showField="CatchAllData" ma:web="980b536d-efaa-4141-8567-99d634131f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www.w3.org/2000/xmlns/"/>
    <ds:schemaRef ds:uri="c35552f3-1aa5-4e5c-8c72-d48c1156969a"/>
    <ds:schemaRef ds:uri="http://schemas.microsoft.com/office/infopath/2007/PartnerControls"/>
    <ds:schemaRef ds:uri="980b536d-efaa-4141-8567-99d634131fd3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5AC40E-3F43-4594-B61F-622E1E5EB9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552f3-1aa5-4e5c-8c72-d48c1156969a"/>
    <ds:schemaRef ds:uri="980b536d-efaa-4141-8567-99d634131f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</TotalTime>
  <Words>233</Words>
  <Application>Microsoft Office PowerPoint</Application>
  <PresentationFormat>Grand écran</PresentationFormat>
  <Paragraphs>30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1_Thème Office</vt:lpstr>
      <vt:lpstr>2_Thème Office</vt:lpstr>
      <vt:lpstr>Photo : Loisirs.ch</vt:lpstr>
      <vt:lpstr>Photo:  Journal de Morges, le 13 avril 2022</vt:lpstr>
      <vt:lpstr>Présentation PowerPoint</vt:lpstr>
      <vt:lpstr>20 tonnes de déchets sur 4 mois d’été</vt:lpstr>
      <vt:lpstr>La démarche de la commune :</vt:lpstr>
      <vt:lpstr>      </vt:lpstr>
      <vt:lpstr>L’information auprès des citoyens et du grand public se fait par : </vt:lpstr>
      <vt:lpstr>Les Groupes</vt:lpstr>
      <vt:lpstr>But commun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Lorem Ipsum</dc:title>
  <dc:creator>Vanda Ciotti</dc:creator>
  <cp:lastModifiedBy>Aurélie Gateaud</cp:lastModifiedBy>
  <cp:revision>17</cp:revision>
  <dcterms:created xsi:type="dcterms:W3CDTF">2022-06-17T05:22:02Z</dcterms:created>
  <dcterms:modified xsi:type="dcterms:W3CDTF">2024-10-14T12:23:00Z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0x010100A4D8692057DAB8498F7CEA963CB21195</vt:lpwstr>
  </property>
  <property fmtid="{D5CDD505-2E9C-101B-9397-08002B2CF9AE}" pid="3" name="MediaServiceImageTags">
    <vt:lpwstr/>
  </property>
</Properties>
</file>